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1" r:id="rId5"/>
    <p:sldId id="292" r:id="rId6"/>
    <p:sldId id="293" r:id="rId7"/>
    <p:sldId id="296" r:id="rId8"/>
    <p:sldId id="297" r:id="rId9"/>
    <p:sldId id="298" r:id="rId10"/>
    <p:sldId id="299" r:id="rId11"/>
    <p:sldId id="294" r:id="rId12"/>
    <p:sldId id="300" r:id="rId13"/>
    <p:sldId id="295" r:id="rId14"/>
    <p:sldId id="302" r:id="rId15"/>
    <p:sldId id="301" r:id="rId16"/>
    <p:sldId id="303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-52"/>
      <p:regular r:id="rId24"/>
      <p:bold r:id="rId25"/>
      <p:italic r:id="rId26"/>
      <p:boldItalic r:id="rId27"/>
    </p:embeddedFont>
    <p:embeddedFont>
      <p:font typeface="Montserrat Bold" panose="020B0604020202020204" charset="-52"/>
      <p:bold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тная запись Майкрософт" initials="УзМ" lastIdx="17" clrIdx="0">
    <p:extLst>
      <p:ext uri="{19B8F6BF-5375-455C-9EA6-DF929625EA0E}">
        <p15:presenceInfo xmlns:p15="http://schemas.microsoft.com/office/powerpoint/2012/main" userId="80357a483c847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72F"/>
    <a:srgbClr val="EAAA00"/>
    <a:srgbClr val="1B3B72"/>
    <a:srgbClr val="FAB915"/>
    <a:srgbClr val="E30609"/>
    <a:srgbClr val="FFE500"/>
    <a:srgbClr val="00375F"/>
    <a:srgbClr val="53565A"/>
    <a:srgbClr val="0067B2"/>
    <a:srgbClr val="9BB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10" y="67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16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Проекты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E9-46AC-9FFE-EEC3C394EB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E9-46AC-9FFE-EEC3C394EBEF}"/>
              </c:ext>
            </c:extLst>
          </c:dPt>
          <c:cat>
            <c:strRef>
              <c:f>Лист1!$A$2:$A$3</c:f>
              <c:strCache>
                <c:ptCount val="2"/>
                <c:pt idx="0">
                  <c:v>Уникальные</c:v>
                </c:pt>
                <c:pt idx="1">
                  <c:v>Дубли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9-4E57-A824-ECEF2839BD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Проекты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A-4E85-AD0C-61C8ACFDF7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A-4E85-AD0C-61C8ACFDF784}"/>
              </c:ext>
            </c:extLst>
          </c:dPt>
          <c:cat>
            <c:strRef>
              <c:f>Лист1!$A$2:$A$3</c:f>
              <c:strCache>
                <c:ptCount val="2"/>
                <c:pt idx="0">
                  <c:v>Есть данные</c:v>
                </c:pt>
                <c:pt idx="1">
                  <c:v>Нет данных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256</c:v>
                </c:pt>
                <c:pt idx="1">
                  <c:v>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4A-4E85-AD0C-61C8ACFDF7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Проекты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EB-417D-93E6-5A45EF44862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EB-417D-93E6-5A45EF44862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4F-416C-B61D-0F3C9B89B075}"/>
              </c:ext>
            </c:extLst>
          </c:dPt>
          <c:cat>
            <c:strRef>
              <c:f>Лист1!$A$2:$A$4</c:f>
              <c:strCache>
                <c:ptCount val="3"/>
                <c:pt idx="0">
                  <c:v>Есть данные</c:v>
                </c:pt>
                <c:pt idx="1">
                  <c:v>Нет описания</c:v>
                </c:pt>
                <c:pt idx="2">
                  <c:v>Рейтинг неизвестен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456</c:v>
                </c:pt>
                <c:pt idx="1">
                  <c:v>33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EB-417D-93E6-5A45EF448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447939511545397"/>
          <c:w val="1"/>
          <c:h val="0.122679024773335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D8D80-9FF5-48BF-8E43-A2BF302A8668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6421C-AFEB-4FC1-B479-69F1C84A8C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516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3847-F0CC-430B-88F6-0E293B94D8ED}" type="datetimeFigureOut">
              <a:rPr lang="ru-RU" smtClean="0"/>
              <a:t>04.02.2025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C7772-55C5-41F3-8010-BA2AEC16EF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10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Рисунок 29"/>
          <p:cNvSpPr>
            <a:spLocks noGrp="1"/>
          </p:cNvSpPr>
          <p:nvPr>
            <p:ph type="pic" sz="quarter" idx="15"/>
          </p:nvPr>
        </p:nvSpPr>
        <p:spPr>
          <a:xfrm>
            <a:off x="7123710" y="-8165"/>
            <a:ext cx="5084619" cy="6871607"/>
          </a:xfrm>
          <a:custGeom>
            <a:avLst/>
            <a:gdLst>
              <a:gd name="connsiteX0" fmla="*/ 1711779 w 5084619"/>
              <a:gd name="connsiteY0" fmla="*/ 5185064 h 6858000"/>
              <a:gd name="connsiteX1" fmla="*/ 3381005 w 5084619"/>
              <a:gd name="connsiteY1" fmla="*/ 5185064 h 6858000"/>
              <a:gd name="connsiteX2" fmla="*/ 3381005 w 5084619"/>
              <a:gd name="connsiteY2" fmla="*/ 6858000 h 6858000"/>
              <a:gd name="connsiteX3" fmla="*/ 1711779 w 5084619"/>
              <a:gd name="connsiteY3" fmla="*/ 6858000 h 6858000"/>
              <a:gd name="connsiteX4" fmla="*/ 0 w 5084619"/>
              <a:gd name="connsiteY4" fmla="*/ 5185064 h 6858000"/>
              <a:gd name="connsiteX5" fmla="*/ 1669226 w 5084619"/>
              <a:gd name="connsiteY5" fmla="*/ 5185064 h 6858000"/>
              <a:gd name="connsiteX6" fmla="*/ 1669226 w 5084619"/>
              <a:gd name="connsiteY6" fmla="*/ 6858000 h 6858000"/>
              <a:gd name="connsiteX7" fmla="*/ 0 w 5084619"/>
              <a:gd name="connsiteY7" fmla="*/ 6858000 h 6858000"/>
              <a:gd name="connsiteX8" fmla="*/ 3415393 w 5084619"/>
              <a:gd name="connsiteY8" fmla="*/ 3476008 h 6858000"/>
              <a:gd name="connsiteX9" fmla="*/ 5084619 w 5084619"/>
              <a:gd name="connsiteY9" fmla="*/ 3476008 h 6858000"/>
              <a:gd name="connsiteX10" fmla="*/ 5084619 w 5084619"/>
              <a:gd name="connsiteY10" fmla="*/ 5138058 h 6858000"/>
              <a:gd name="connsiteX11" fmla="*/ 3415393 w 5084619"/>
              <a:gd name="connsiteY11" fmla="*/ 5138058 h 6858000"/>
              <a:gd name="connsiteX12" fmla="*/ 3415393 w 5084619"/>
              <a:gd name="connsiteY12" fmla="*/ 1738994 h 6858000"/>
              <a:gd name="connsiteX13" fmla="*/ 5084619 w 5084619"/>
              <a:gd name="connsiteY13" fmla="*/ 1738994 h 6858000"/>
              <a:gd name="connsiteX14" fmla="*/ 5084619 w 5084619"/>
              <a:gd name="connsiteY14" fmla="*/ 3420094 h 6858000"/>
              <a:gd name="connsiteX15" fmla="*/ 3415393 w 5084619"/>
              <a:gd name="connsiteY15" fmla="*/ 3420094 h 6858000"/>
              <a:gd name="connsiteX16" fmla="*/ 1701882 w 5084619"/>
              <a:gd name="connsiteY16" fmla="*/ 1738993 h 6858000"/>
              <a:gd name="connsiteX17" fmla="*/ 3371108 w 5084619"/>
              <a:gd name="connsiteY17" fmla="*/ 1738993 h 6858000"/>
              <a:gd name="connsiteX18" fmla="*/ 3371108 w 5084619"/>
              <a:gd name="connsiteY18" fmla="*/ 5138057 h 6858000"/>
              <a:gd name="connsiteX19" fmla="*/ 1701882 w 5084619"/>
              <a:gd name="connsiteY19" fmla="*/ 5138057 h 6858000"/>
              <a:gd name="connsiteX20" fmla="*/ 1701882 w 5084619"/>
              <a:gd name="connsiteY20" fmla="*/ 0 h 6858000"/>
              <a:gd name="connsiteX21" fmla="*/ 3371108 w 5084619"/>
              <a:gd name="connsiteY21" fmla="*/ 0 h 6858000"/>
              <a:gd name="connsiteX22" fmla="*/ 3371108 w 5084619"/>
              <a:gd name="connsiteY22" fmla="*/ 1709057 h 6858000"/>
              <a:gd name="connsiteX23" fmla="*/ 1701882 w 5084619"/>
              <a:gd name="connsiteY23" fmla="*/ 1709057 h 6858000"/>
              <a:gd name="connsiteX0" fmla="*/ 1711779 w 5084619"/>
              <a:gd name="connsiteY0" fmla="*/ 5185064 h 6858000"/>
              <a:gd name="connsiteX1" fmla="*/ 3381005 w 5084619"/>
              <a:gd name="connsiteY1" fmla="*/ 5185064 h 6858000"/>
              <a:gd name="connsiteX2" fmla="*/ 3381005 w 5084619"/>
              <a:gd name="connsiteY2" fmla="*/ 6858000 h 6858000"/>
              <a:gd name="connsiteX3" fmla="*/ 1711779 w 5084619"/>
              <a:gd name="connsiteY3" fmla="*/ 6858000 h 6858000"/>
              <a:gd name="connsiteX4" fmla="*/ 1711779 w 5084619"/>
              <a:gd name="connsiteY4" fmla="*/ 5185064 h 6858000"/>
              <a:gd name="connsiteX5" fmla="*/ 0 w 5084619"/>
              <a:gd name="connsiteY5" fmla="*/ 5185064 h 6858000"/>
              <a:gd name="connsiteX6" fmla="*/ 1669226 w 5084619"/>
              <a:gd name="connsiteY6" fmla="*/ 5185064 h 6858000"/>
              <a:gd name="connsiteX7" fmla="*/ 1669226 w 5084619"/>
              <a:gd name="connsiteY7" fmla="*/ 6858000 h 6858000"/>
              <a:gd name="connsiteX8" fmla="*/ 0 w 5084619"/>
              <a:gd name="connsiteY8" fmla="*/ 6858000 h 6858000"/>
              <a:gd name="connsiteX9" fmla="*/ 0 w 5084619"/>
              <a:gd name="connsiteY9" fmla="*/ 5185064 h 6858000"/>
              <a:gd name="connsiteX10" fmla="*/ 3415393 w 5084619"/>
              <a:gd name="connsiteY10" fmla="*/ 3476008 h 6858000"/>
              <a:gd name="connsiteX11" fmla="*/ 5084619 w 5084619"/>
              <a:gd name="connsiteY11" fmla="*/ 3476008 h 6858000"/>
              <a:gd name="connsiteX12" fmla="*/ 5084619 w 5084619"/>
              <a:gd name="connsiteY12" fmla="*/ 5138058 h 6858000"/>
              <a:gd name="connsiteX13" fmla="*/ 3415393 w 5084619"/>
              <a:gd name="connsiteY13" fmla="*/ 5138058 h 6858000"/>
              <a:gd name="connsiteX14" fmla="*/ 3415393 w 5084619"/>
              <a:gd name="connsiteY14" fmla="*/ 3476008 h 6858000"/>
              <a:gd name="connsiteX15" fmla="*/ 3415393 w 5084619"/>
              <a:gd name="connsiteY15" fmla="*/ 1738994 h 6858000"/>
              <a:gd name="connsiteX16" fmla="*/ 5084619 w 5084619"/>
              <a:gd name="connsiteY16" fmla="*/ 1738994 h 6858000"/>
              <a:gd name="connsiteX17" fmla="*/ 5084619 w 5084619"/>
              <a:gd name="connsiteY17" fmla="*/ 3420094 h 6858000"/>
              <a:gd name="connsiteX18" fmla="*/ 3415393 w 5084619"/>
              <a:gd name="connsiteY18" fmla="*/ 3420094 h 6858000"/>
              <a:gd name="connsiteX19" fmla="*/ 3415393 w 5084619"/>
              <a:gd name="connsiteY19" fmla="*/ 1738994 h 6858000"/>
              <a:gd name="connsiteX20" fmla="*/ 1701882 w 5084619"/>
              <a:gd name="connsiteY20" fmla="*/ 1738993 h 6858000"/>
              <a:gd name="connsiteX21" fmla="*/ 3371108 w 5084619"/>
              <a:gd name="connsiteY21" fmla="*/ 1738993 h 6858000"/>
              <a:gd name="connsiteX22" fmla="*/ 3371108 w 5084619"/>
              <a:gd name="connsiteY22" fmla="*/ 5138057 h 6858000"/>
              <a:gd name="connsiteX23" fmla="*/ 1701882 w 5084619"/>
              <a:gd name="connsiteY23" fmla="*/ 5138057 h 6858000"/>
              <a:gd name="connsiteX24" fmla="*/ 1701882 w 5084619"/>
              <a:gd name="connsiteY24" fmla="*/ 1738993 h 6858000"/>
              <a:gd name="connsiteX25" fmla="*/ 1701882 w 5084619"/>
              <a:gd name="connsiteY25" fmla="*/ 0 h 6858000"/>
              <a:gd name="connsiteX26" fmla="*/ 3371108 w 5084619"/>
              <a:gd name="connsiteY26" fmla="*/ 0 h 6858000"/>
              <a:gd name="connsiteX27" fmla="*/ 3371108 w 5084619"/>
              <a:gd name="connsiteY27" fmla="*/ 1709057 h 6858000"/>
              <a:gd name="connsiteX28" fmla="*/ 1701882 w 5084619"/>
              <a:gd name="connsiteY28" fmla="*/ 0 h 6858000"/>
              <a:gd name="connsiteX0" fmla="*/ 1711779 w 5084619"/>
              <a:gd name="connsiteY0" fmla="*/ 5185064 h 6858000"/>
              <a:gd name="connsiteX1" fmla="*/ 3381005 w 5084619"/>
              <a:gd name="connsiteY1" fmla="*/ 5185064 h 6858000"/>
              <a:gd name="connsiteX2" fmla="*/ 3381005 w 5084619"/>
              <a:gd name="connsiteY2" fmla="*/ 6858000 h 6858000"/>
              <a:gd name="connsiteX3" fmla="*/ 1711779 w 5084619"/>
              <a:gd name="connsiteY3" fmla="*/ 6858000 h 6858000"/>
              <a:gd name="connsiteX4" fmla="*/ 1711779 w 5084619"/>
              <a:gd name="connsiteY4" fmla="*/ 5185064 h 6858000"/>
              <a:gd name="connsiteX5" fmla="*/ 0 w 5084619"/>
              <a:gd name="connsiteY5" fmla="*/ 5185064 h 6858000"/>
              <a:gd name="connsiteX6" fmla="*/ 1669226 w 5084619"/>
              <a:gd name="connsiteY6" fmla="*/ 5185064 h 6858000"/>
              <a:gd name="connsiteX7" fmla="*/ 1669226 w 5084619"/>
              <a:gd name="connsiteY7" fmla="*/ 6858000 h 6858000"/>
              <a:gd name="connsiteX8" fmla="*/ 0 w 5084619"/>
              <a:gd name="connsiteY8" fmla="*/ 6858000 h 6858000"/>
              <a:gd name="connsiteX9" fmla="*/ 0 w 5084619"/>
              <a:gd name="connsiteY9" fmla="*/ 5185064 h 6858000"/>
              <a:gd name="connsiteX10" fmla="*/ 3415393 w 5084619"/>
              <a:gd name="connsiteY10" fmla="*/ 3476008 h 6858000"/>
              <a:gd name="connsiteX11" fmla="*/ 5084619 w 5084619"/>
              <a:gd name="connsiteY11" fmla="*/ 3476008 h 6858000"/>
              <a:gd name="connsiteX12" fmla="*/ 5084619 w 5084619"/>
              <a:gd name="connsiteY12" fmla="*/ 5138058 h 6858000"/>
              <a:gd name="connsiteX13" fmla="*/ 3415393 w 5084619"/>
              <a:gd name="connsiteY13" fmla="*/ 5138058 h 6858000"/>
              <a:gd name="connsiteX14" fmla="*/ 3415393 w 5084619"/>
              <a:gd name="connsiteY14" fmla="*/ 3476008 h 6858000"/>
              <a:gd name="connsiteX15" fmla="*/ 3415393 w 5084619"/>
              <a:gd name="connsiteY15" fmla="*/ 1738994 h 6858000"/>
              <a:gd name="connsiteX16" fmla="*/ 5084619 w 5084619"/>
              <a:gd name="connsiteY16" fmla="*/ 1738994 h 6858000"/>
              <a:gd name="connsiteX17" fmla="*/ 5084619 w 5084619"/>
              <a:gd name="connsiteY17" fmla="*/ 3420094 h 6858000"/>
              <a:gd name="connsiteX18" fmla="*/ 3415393 w 5084619"/>
              <a:gd name="connsiteY18" fmla="*/ 3420094 h 6858000"/>
              <a:gd name="connsiteX19" fmla="*/ 3415393 w 5084619"/>
              <a:gd name="connsiteY19" fmla="*/ 1738994 h 6858000"/>
              <a:gd name="connsiteX20" fmla="*/ 1701882 w 5084619"/>
              <a:gd name="connsiteY20" fmla="*/ 1738993 h 6858000"/>
              <a:gd name="connsiteX21" fmla="*/ 3371108 w 5084619"/>
              <a:gd name="connsiteY21" fmla="*/ 1738993 h 6858000"/>
              <a:gd name="connsiteX22" fmla="*/ 3371108 w 5084619"/>
              <a:gd name="connsiteY22" fmla="*/ 5138057 h 6858000"/>
              <a:gd name="connsiteX23" fmla="*/ 1701882 w 5084619"/>
              <a:gd name="connsiteY23" fmla="*/ 5138057 h 6858000"/>
              <a:gd name="connsiteX24" fmla="*/ 1701882 w 5084619"/>
              <a:gd name="connsiteY24" fmla="*/ 1738993 h 6858000"/>
              <a:gd name="connsiteX25" fmla="*/ 1701882 w 5084619"/>
              <a:gd name="connsiteY25" fmla="*/ 0 h 6858000"/>
              <a:gd name="connsiteX26" fmla="*/ 3371108 w 5084619"/>
              <a:gd name="connsiteY26" fmla="*/ 0 h 6858000"/>
              <a:gd name="connsiteX27" fmla="*/ 1701882 w 5084619"/>
              <a:gd name="connsiteY27" fmla="*/ 0 h 6858000"/>
              <a:gd name="connsiteX0" fmla="*/ 1711779 w 5084619"/>
              <a:gd name="connsiteY0" fmla="*/ 3446071 h 5119007"/>
              <a:gd name="connsiteX1" fmla="*/ 3381005 w 5084619"/>
              <a:gd name="connsiteY1" fmla="*/ 3446071 h 5119007"/>
              <a:gd name="connsiteX2" fmla="*/ 3381005 w 5084619"/>
              <a:gd name="connsiteY2" fmla="*/ 5119007 h 5119007"/>
              <a:gd name="connsiteX3" fmla="*/ 1711779 w 5084619"/>
              <a:gd name="connsiteY3" fmla="*/ 5119007 h 5119007"/>
              <a:gd name="connsiteX4" fmla="*/ 1711779 w 5084619"/>
              <a:gd name="connsiteY4" fmla="*/ 3446071 h 5119007"/>
              <a:gd name="connsiteX5" fmla="*/ 0 w 5084619"/>
              <a:gd name="connsiteY5" fmla="*/ 3446071 h 5119007"/>
              <a:gd name="connsiteX6" fmla="*/ 1669226 w 5084619"/>
              <a:gd name="connsiteY6" fmla="*/ 3446071 h 5119007"/>
              <a:gd name="connsiteX7" fmla="*/ 1669226 w 5084619"/>
              <a:gd name="connsiteY7" fmla="*/ 5119007 h 5119007"/>
              <a:gd name="connsiteX8" fmla="*/ 0 w 5084619"/>
              <a:gd name="connsiteY8" fmla="*/ 5119007 h 5119007"/>
              <a:gd name="connsiteX9" fmla="*/ 0 w 5084619"/>
              <a:gd name="connsiteY9" fmla="*/ 3446071 h 5119007"/>
              <a:gd name="connsiteX10" fmla="*/ 3415393 w 5084619"/>
              <a:gd name="connsiteY10" fmla="*/ 1737015 h 5119007"/>
              <a:gd name="connsiteX11" fmla="*/ 5084619 w 5084619"/>
              <a:gd name="connsiteY11" fmla="*/ 1737015 h 5119007"/>
              <a:gd name="connsiteX12" fmla="*/ 5084619 w 5084619"/>
              <a:gd name="connsiteY12" fmla="*/ 3399065 h 5119007"/>
              <a:gd name="connsiteX13" fmla="*/ 3415393 w 5084619"/>
              <a:gd name="connsiteY13" fmla="*/ 3399065 h 5119007"/>
              <a:gd name="connsiteX14" fmla="*/ 3415393 w 5084619"/>
              <a:gd name="connsiteY14" fmla="*/ 1737015 h 5119007"/>
              <a:gd name="connsiteX15" fmla="*/ 3415393 w 5084619"/>
              <a:gd name="connsiteY15" fmla="*/ 1 h 5119007"/>
              <a:gd name="connsiteX16" fmla="*/ 5084619 w 5084619"/>
              <a:gd name="connsiteY16" fmla="*/ 1 h 5119007"/>
              <a:gd name="connsiteX17" fmla="*/ 5084619 w 5084619"/>
              <a:gd name="connsiteY17" fmla="*/ 1681101 h 5119007"/>
              <a:gd name="connsiteX18" fmla="*/ 3415393 w 5084619"/>
              <a:gd name="connsiteY18" fmla="*/ 1681101 h 5119007"/>
              <a:gd name="connsiteX19" fmla="*/ 3415393 w 5084619"/>
              <a:gd name="connsiteY19" fmla="*/ 1 h 5119007"/>
              <a:gd name="connsiteX20" fmla="*/ 1701882 w 5084619"/>
              <a:gd name="connsiteY20" fmla="*/ 0 h 5119007"/>
              <a:gd name="connsiteX21" fmla="*/ 3371108 w 5084619"/>
              <a:gd name="connsiteY21" fmla="*/ 0 h 5119007"/>
              <a:gd name="connsiteX22" fmla="*/ 3371108 w 5084619"/>
              <a:gd name="connsiteY22" fmla="*/ 3399064 h 5119007"/>
              <a:gd name="connsiteX23" fmla="*/ 1701882 w 5084619"/>
              <a:gd name="connsiteY23" fmla="*/ 3399064 h 5119007"/>
              <a:gd name="connsiteX24" fmla="*/ 1701882 w 5084619"/>
              <a:gd name="connsiteY24" fmla="*/ 0 h 5119007"/>
              <a:gd name="connsiteX0" fmla="*/ 1711779 w 5084619"/>
              <a:gd name="connsiteY0" fmla="*/ 5194437 h 6867373"/>
              <a:gd name="connsiteX1" fmla="*/ 3381005 w 5084619"/>
              <a:gd name="connsiteY1" fmla="*/ 5194437 h 6867373"/>
              <a:gd name="connsiteX2" fmla="*/ 3381005 w 5084619"/>
              <a:gd name="connsiteY2" fmla="*/ 6867373 h 6867373"/>
              <a:gd name="connsiteX3" fmla="*/ 1711779 w 5084619"/>
              <a:gd name="connsiteY3" fmla="*/ 6867373 h 6867373"/>
              <a:gd name="connsiteX4" fmla="*/ 1711779 w 5084619"/>
              <a:gd name="connsiteY4" fmla="*/ 5194437 h 6867373"/>
              <a:gd name="connsiteX5" fmla="*/ 0 w 5084619"/>
              <a:gd name="connsiteY5" fmla="*/ 5194437 h 6867373"/>
              <a:gd name="connsiteX6" fmla="*/ 1669226 w 5084619"/>
              <a:gd name="connsiteY6" fmla="*/ 5194437 h 6867373"/>
              <a:gd name="connsiteX7" fmla="*/ 1669226 w 5084619"/>
              <a:gd name="connsiteY7" fmla="*/ 6867373 h 6867373"/>
              <a:gd name="connsiteX8" fmla="*/ 0 w 5084619"/>
              <a:gd name="connsiteY8" fmla="*/ 6867373 h 6867373"/>
              <a:gd name="connsiteX9" fmla="*/ 0 w 5084619"/>
              <a:gd name="connsiteY9" fmla="*/ 5194437 h 6867373"/>
              <a:gd name="connsiteX10" fmla="*/ 3415393 w 5084619"/>
              <a:gd name="connsiteY10" fmla="*/ 3485381 h 6867373"/>
              <a:gd name="connsiteX11" fmla="*/ 5084619 w 5084619"/>
              <a:gd name="connsiteY11" fmla="*/ 3485381 h 6867373"/>
              <a:gd name="connsiteX12" fmla="*/ 5084619 w 5084619"/>
              <a:gd name="connsiteY12" fmla="*/ 5147431 h 6867373"/>
              <a:gd name="connsiteX13" fmla="*/ 3415393 w 5084619"/>
              <a:gd name="connsiteY13" fmla="*/ 5147431 h 6867373"/>
              <a:gd name="connsiteX14" fmla="*/ 3415393 w 5084619"/>
              <a:gd name="connsiteY14" fmla="*/ 3485381 h 6867373"/>
              <a:gd name="connsiteX15" fmla="*/ 3415393 w 5084619"/>
              <a:gd name="connsiteY15" fmla="*/ 1748367 h 6867373"/>
              <a:gd name="connsiteX16" fmla="*/ 5084619 w 5084619"/>
              <a:gd name="connsiteY16" fmla="*/ 1748367 h 6867373"/>
              <a:gd name="connsiteX17" fmla="*/ 5084619 w 5084619"/>
              <a:gd name="connsiteY17" fmla="*/ 3429467 h 6867373"/>
              <a:gd name="connsiteX18" fmla="*/ 3415393 w 5084619"/>
              <a:gd name="connsiteY18" fmla="*/ 3429467 h 6867373"/>
              <a:gd name="connsiteX19" fmla="*/ 3415393 w 5084619"/>
              <a:gd name="connsiteY19" fmla="*/ 1748367 h 6867373"/>
              <a:gd name="connsiteX20" fmla="*/ 1701882 w 5084619"/>
              <a:gd name="connsiteY20" fmla="*/ 1748366 h 6867373"/>
              <a:gd name="connsiteX21" fmla="*/ 3371108 w 5084619"/>
              <a:gd name="connsiteY21" fmla="*/ 0 h 6867373"/>
              <a:gd name="connsiteX22" fmla="*/ 3371108 w 5084619"/>
              <a:gd name="connsiteY22" fmla="*/ 5147430 h 6867373"/>
              <a:gd name="connsiteX23" fmla="*/ 1701882 w 5084619"/>
              <a:gd name="connsiteY23" fmla="*/ 5147430 h 6867373"/>
              <a:gd name="connsiteX24" fmla="*/ 1701882 w 5084619"/>
              <a:gd name="connsiteY24" fmla="*/ 1748366 h 6867373"/>
              <a:gd name="connsiteX0" fmla="*/ 1711779 w 5084619"/>
              <a:gd name="connsiteY0" fmla="*/ 5198671 h 6871607"/>
              <a:gd name="connsiteX1" fmla="*/ 3381005 w 5084619"/>
              <a:gd name="connsiteY1" fmla="*/ 5198671 h 6871607"/>
              <a:gd name="connsiteX2" fmla="*/ 3381005 w 5084619"/>
              <a:gd name="connsiteY2" fmla="*/ 6871607 h 6871607"/>
              <a:gd name="connsiteX3" fmla="*/ 1711779 w 5084619"/>
              <a:gd name="connsiteY3" fmla="*/ 6871607 h 6871607"/>
              <a:gd name="connsiteX4" fmla="*/ 1711779 w 5084619"/>
              <a:gd name="connsiteY4" fmla="*/ 5198671 h 6871607"/>
              <a:gd name="connsiteX5" fmla="*/ 0 w 5084619"/>
              <a:gd name="connsiteY5" fmla="*/ 5198671 h 6871607"/>
              <a:gd name="connsiteX6" fmla="*/ 1669226 w 5084619"/>
              <a:gd name="connsiteY6" fmla="*/ 5198671 h 6871607"/>
              <a:gd name="connsiteX7" fmla="*/ 1669226 w 5084619"/>
              <a:gd name="connsiteY7" fmla="*/ 6871607 h 6871607"/>
              <a:gd name="connsiteX8" fmla="*/ 0 w 5084619"/>
              <a:gd name="connsiteY8" fmla="*/ 6871607 h 6871607"/>
              <a:gd name="connsiteX9" fmla="*/ 0 w 5084619"/>
              <a:gd name="connsiteY9" fmla="*/ 5198671 h 6871607"/>
              <a:gd name="connsiteX10" fmla="*/ 3415393 w 5084619"/>
              <a:gd name="connsiteY10" fmla="*/ 3489615 h 6871607"/>
              <a:gd name="connsiteX11" fmla="*/ 5084619 w 5084619"/>
              <a:gd name="connsiteY11" fmla="*/ 3489615 h 6871607"/>
              <a:gd name="connsiteX12" fmla="*/ 5084619 w 5084619"/>
              <a:gd name="connsiteY12" fmla="*/ 5151665 h 6871607"/>
              <a:gd name="connsiteX13" fmla="*/ 3415393 w 5084619"/>
              <a:gd name="connsiteY13" fmla="*/ 5151665 h 6871607"/>
              <a:gd name="connsiteX14" fmla="*/ 3415393 w 5084619"/>
              <a:gd name="connsiteY14" fmla="*/ 3489615 h 6871607"/>
              <a:gd name="connsiteX15" fmla="*/ 3415393 w 5084619"/>
              <a:gd name="connsiteY15" fmla="*/ 1752601 h 6871607"/>
              <a:gd name="connsiteX16" fmla="*/ 5084619 w 5084619"/>
              <a:gd name="connsiteY16" fmla="*/ 1752601 h 6871607"/>
              <a:gd name="connsiteX17" fmla="*/ 5084619 w 5084619"/>
              <a:gd name="connsiteY17" fmla="*/ 3433701 h 6871607"/>
              <a:gd name="connsiteX18" fmla="*/ 3415393 w 5084619"/>
              <a:gd name="connsiteY18" fmla="*/ 3433701 h 6871607"/>
              <a:gd name="connsiteX19" fmla="*/ 3415393 w 5084619"/>
              <a:gd name="connsiteY19" fmla="*/ 1752601 h 6871607"/>
              <a:gd name="connsiteX20" fmla="*/ 1697648 w 5084619"/>
              <a:gd name="connsiteY20" fmla="*/ 0 h 6871607"/>
              <a:gd name="connsiteX21" fmla="*/ 3371108 w 5084619"/>
              <a:gd name="connsiteY21" fmla="*/ 4234 h 6871607"/>
              <a:gd name="connsiteX22" fmla="*/ 3371108 w 5084619"/>
              <a:gd name="connsiteY22" fmla="*/ 5151664 h 6871607"/>
              <a:gd name="connsiteX23" fmla="*/ 1701882 w 5084619"/>
              <a:gd name="connsiteY23" fmla="*/ 5151664 h 6871607"/>
              <a:gd name="connsiteX24" fmla="*/ 1697648 w 5084619"/>
              <a:gd name="connsiteY24" fmla="*/ 0 h 687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84619" h="6871607">
                <a:moveTo>
                  <a:pt x="1711779" y="5198671"/>
                </a:moveTo>
                <a:lnTo>
                  <a:pt x="3381005" y="5198671"/>
                </a:lnTo>
                <a:lnTo>
                  <a:pt x="3381005" y="6871607"/>
                </a:lnTo>
                <a:lnTo>
                  <a:pt x="1711779" y="6871607"/>
                </a:lnTo>
                <a:lnTo>
                  <a:pt x="1711779" y="5198671"/>
                </a:lnTo>
                <a:close/>
                <a:moveTo>
                  <a:pt x="0" y="5198671"/>
                </a:moveTo>
                <a:lnTo>
                  <a:pt x="1669226" y="5198671"/>
                </a:lnTo>
                <a:lnTo>
                  <a:pt x="1669226" y="6871607"/>
                </a:lnTo>
                <a:lnTo>
                  <a:pt x="0" y="6871607"/>
                </a:lnTo>
                <a:lnTo>
                  <a:pt x="0" y="5198671"/>
                </a:lnTo>
                <a:close/>
                <a:moveTo>
                  <a:pt x="3415393" y="3489615"/>
                </a:moveTo>
                <a:lnTo>
                  <a:pt x="5084619" y="3489615"/>
                </a:lnTo>
                <a:lnTo>
                  <a:pt x="5084619" y="5151665"/>
                </a:lnTo>
                <a:lnTo>
                  <a:pt x="3415393" y="5151665"/>
                </a:lnTo>
                <a:lnTo>
                  <a:pt x="3415393" y="3489615"/>
                </a:lnTo>
                <a:close/>
                <a:moveTo>
                  <a:pt x="3415393" y="1752601"/>
                </a:moveTo>
                <a:lnTo>
                  <a:pt x="5084619" y="1752601"/>
                </a:lnTo>
                <a:lnTo>
                  <a:pt x="5084619" y="3433701"/>
                </a:lnTo>
                <a:lnTo>
                  <a:pt x="3415393" y="3433701"/>
                </a:lnTo>
                <a:lnTo>
                  <a:pt x="3415393" y="1752601"/>
                </a:lnTo>
                <a:close/>
                <a:moveTo>
                  <a:pt x="1697648" y="0"/>
                </a:moveTo>
                <a:lnTo>
                  <a:pt x="3371108" y="4234"/>
                </a:lnTo>
                <a:lnTo>
                  <a:pt x="3371108" y="5151664"/>
                </a:lnTo>
                <a:lnTo>
                  <a:pt x="1701882" y="5151664"/>
                </a:lnTo>
                <a:cubicBezTo>
                  <a:pt x="1700471" y="3434443"/>
                  <a:pt x="1699059" y="1717221"/>
                  <a:pt x="169764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10537373" y="5443"/>
            <a:ext cx="1709057" cy="1709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5372100" y="5192487"/>
            <a:ext cx="1709057" cy="1709057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7815943" y="1744436"/>
            <a:ext cx="985157" cy="985157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10559145" y="5192487"/>
            <a:ext cx="985157" cy="985157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3617816"/>
            <a:ext cx="7793718" cy="6198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ОСНОВНОЙ ЗАГОЛОВОК</a:t>
            </a:r>
          </a:p>
        </p:txBody>
      </p:sp>
      <p:sp>
        <p:nvSpPr>
          <p:cNvPr id="1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237681"/>
            <a:ext cx="7239000" cy="497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ru-RU" dirty="0"/>
              <a:t>ПОДЗАГОЛОВОК ВТОРОГО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2665347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10473814" y="-8165"/>
            <a:ext cx="1687928" cy="173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6321040" y="1767297"/>
            <a:ext cx="678723" cy="678723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10461964" y="5192487"/>
            <a:ext cx="1000277" cy="985157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5322300" y="5192487"/>
            <a:ext cx="1673999" cy="1665513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7040563" y="-8164"/>
            <a:ext cx="1667020" cy="1741478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исунок 23"/>
          <p:cNvSpPr>
            <a:spLocks noGrp="1"/>
          </p:cNvSpPr>
          <p:nvPr>
            <p:ph type="pic" sz="quarter" idx="12"/>
          </p:nvPr>
        </p:nvSpPr>
        <p:spPr>
          <a:xfrm>
            <a:off x="7040561" y="-8165"/>
            <a:ext cx="5151438" cy="6866164"/>
          </a:xfrm>
          <a:custGeom>
            <a:avLst/>
            <a:gdLst>
              <a:gd name="connsiteX0" fmla="*/ 1 w 5151438"/>
              <a:gd name="connsiteY0" fmla="*/ 5200651 h 6866164"/>
              <a:gd name="connsiteX1" fmla="*/ 1666801 w 5151438"/>
              <a:gd name="connsiteY1" fmla="*/ 5200651 h 6866164"/>
              <a:gd name="connsiteX2" fmla="*/ 1666801 w 5151438"/>
              <a:gd name="connsiteY2" fmla="*/ 6866164 h 6866164"/>
              <a:gd name="connsiteX3" fmla="*/ 1 w 5151438"/>
              <a:gd name="connsiteY3" fmla="*/ 6866164 h 6866164"/>
              <a:gd name="connsiteX4" fmla="*/ 1715068 w 5151438"/>
              <a:gd name="connsiteY4" fmla="*/ 5200650 h 6866164"/>
              <a:gd name="connsiteX5" fmla="*/ 3381868 w 5151438"/>
              <a:gd name="connsiteY5" fmla="*/ 5200650 h 6866164"/>
              <a:gd name="connsiteX6" fmla="*/ 3381868 w 5151438"/>
              <a:gd name="connsiteY6" fmla="*/ 6866163 h 6866164"/>
              <a:gd name="connsiteX7" fmla="*/ 1715068 w 5151438"/>
              <a:gd name="connsiteY7" fmla="*/ 6866163 h 6866164"/>
              <a:gd name="connsiteX8" fmla="*/ 3433252 w 5151438"/>
              <a:gd name="connsiteY8" fmla="*/ 3495751 h 6866164"/>
              <a:gd name="connsiteX9" fmla="*/ 5151438 w 5151438"/>
              <a:gd name="connsiteY9" fmla="*/ 3495751 h 6866164"/>
              <a:gd name="connsiteX10" fmla="*/ 5151438 w 5151438"/>
              <a:gd name="connsiteY10" fmla="*/ 5161264 h 6866164"/>
              <a:gd name="connsiteX11" fmla="*/ 3433252 w 5151438"/>
              <a:gd name="connsiteY11" fmla="*/ 5161264 h 6866164"/>
              <a:gd name="connsiteX12" fmla="*/ 0 w 5151438"/>
              <a:gd name="connsiteY12" fmla="*/ 1780864 h 6866164"/>
              <a:gd name="connsiteX13" fmla="*/ 3381867 w 5151438"/>
              <a:gd name="connsiteY13" fmla="*/ 1780864 h 6866164"/>
              <a:gd name="connsiteX14" fmla="*/ 3381867 w 5151438"/>
              <a:gd name="connsiteY14" fmla="*/ 5161264 h 6866164"/>
              <a:gd name="connsiteX15" fmla="*/ 0 w 5151438"/>
              <a:gd name="connsiteY15" fmla="*/ 5161264 h 6866164"/>
              <a:gd name="connsiteX16" fmla="*/ 3433252 w 5151438"/>
              <a:gd name="connsiteY16" fmla="*/ 1775003 h 6866164"/>
              <a:gd name="connsiteX17" fmla="*/ 5151438 w 5151438"/>
              <a:gd name="connsiteY17" fmla="*/ 1775003 h 6866164"/>
              <a:gd name="connsiteX18" fmla="*/ 5151438 w 5151438"/>
              <a:gd name="connsiteY18" fmla="*/ 3456364 h 6866164"/>
              <a:gd name="connsiteX19" fmla="*/ 3433252 w 5151438"/>
              <a:gd name="connsiteY19" fmla="*/ 3456364 h 6866164"/>
              <a:gd name="connsiteX20" fmla="*/ 1715068 w 5151438"/>
              <a:gd name="connsiteY20" fmla="*/ 0 h 6866164"/>
              <a:gd name="connsiteX21" fmla="*/ 3381868 w 5151438"/>
              <a:gd name="connsiteY21" fmla="*/ 0 h 6866164"/>
              <a:gd name="connsiteX22" fmla="*/ 3381868 w 5151438"/>
              <a:gd name="connsiteY22" fmla="*/ 1735616 h 6866164"/>
              <a:gd name="connsiteX23" fmla="*/ 1715068 w 5151438"/>
              <a:gd name="connsiteY23" fmla="*/ 1735616 h 686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151438" h="6866164">
                <a:moveTo>
                  <a:pt x="1" y="5200651"/>
                </a:moveTo>
                <a:lnTo>
                  <a:pt x="1666801" y="5200651"/>
                </a:lnTo>
                <a:lnTo>
                  <a:pt x="1666801" y="6866164"/>
                </a:lnTo>
                <a:lnTo>
                  <a:pt x="1" y="6866164"/>
                </a:lnTo>
                <a:close/>
                <a:moveTo>
                  <a:pt x="1715068" y="5200650"/>
                </a:moveTo>
                <a:lnTo>
                  <a:pt x="3381868" y="5200650"/>
                </a:lnTo>
                <a:lnTo>
                  <a:pt x="3381868" y="6866163"/>
                </a:lnTo>
                <a:lnTo>
                  <a:pt x="1715068" y="6866163"/>
                </a:lnTo>
                <a:close/>
                <a:moveTo>
                  <a:pt x="3433252" y="3495751"/>
                </a:moveTo>
                <a:lnTo>
                  <a:pt x="5151438" y="3495751"/>
                </a:lnTo>
                <a:lnTo>
                  <a:pt x="5151438" y="5161264"/>
                </a:lnTo>
                <a:lnTo>
                  <a:pt x="3433252" y="5161264"/>
                </a:lnTo>
                <a:close/>
                <a:moveTo>
                  <a:pt x="0" y="1780864"/>
                </a:moveTo>
                <a:lnTo>
                  <a:pt x="3381867" y="1780864"/>
                </a:lnTo>
                <a:lnTo>
                  <a:pt x="3381867" y="5161264"/>
                </a:lnTo>
                <a:lnTo>
                  <a:pt x="0" y="5161264"/>
                </a:lnTo>
                <a:close/>
                <a:moveTo>
                  <a:pt x="3433252" y="1775003"/>
                </a:moveTo>
                <a:lnTo>
                  <a:pt x="5151438" y="1775003"/>
                </a:lnTo>
                <a:lnTo>
                  <a:pt x="5151438" y="3456364"/>
                </a:lnTo>
                <a:lnTo>
                  <a:pt x="3433252" y="3456364"/>
                </a:lnTo>
                <a:close/>
                <a:moveTo>
                  <a:pt x="1715068" y="0"/>
                </a:moveTo>
                <a:lnTo>
                  <a:pt x="3381868" y="0"/>
                </a:lnTo>
                <a:lnTo>
                  <a:pt x="3381868" y="1735616"/>
                </a:lnTo>
                <a:lnTo>
                  <a:pt x="1715068" y="173561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2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3617816"/>
            <a:ext cx="6506482" cy="6198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ОСНОВНОЙ ЗАГОЛОВОК</a:t>
            </a:r>
          </a:p>
        </p:txBody>
      </p:sp>
      <p:sp>
        <p:nvSpPr>
          <p:cNvPr id="26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340809"/>
            <a:ext cx="7239000" cy="497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ru-RU" dirty="0"/>
              <a:t>ПОДЗАГОЛОВОК ВТОРОГО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2040223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0473814" y="-8165"/>
            <a:ext cx="1718186" cy="173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6321040" y="1767297"/>
            <a:ext cx="678723" cy="6787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10461964" y="5192487"/>
            <a:ext cx="1000277" cy="985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7040563" y="-8164"/>
            <a:ext cx="1667020" cy="17414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3617816"/>
            <a:ext cx="6506482" cy="6198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ОСНОВНОЙ ЗАГОЛОВОК</a:t>
            </a:r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340809"/>
            <a:ext cx="7239000" cy="497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ru-RU" dirty="0"/>
              <a:t>ПОДЗАГОЛОВОК ВТОРОГО ПОРЯДКА</a:t>
            </a:r>
          </a:p>
        </p:txBody>
      </p:sp>
      <p:sp>
        <p:nvSpPr>
          <p:cNvPr id="31" name="Рисунок 16"/>
          <p:cNvSpPr>
            <a:spLocks noGrp="1"/>
          </p:cNvSpPr>
          <p:nvPr>
            <p:ph type="pic" sz="quarter" idx="14"/>
          </p:nvPr>
        </p:nvSpPr>
        <p:spPr>
          <a:xfrm>
            <a:off x="5322300" y="-8165"/>
            <a:ext cx="6869700" cy="6866165"/>
          </a:xfrm>
          <a:custGeom>
            <a:avLst/>
            <a:gdLst>
              <a:gd name="connsiteX0" fmla="*/ 0 w 6869700"/>
              <a:gd name="connsiteY0" fmla="*/ 5200878 h 6866165"/>
              <a:gd name="connsiteX1" fmla="*/ 1671216 w 6869700"/>
              <a:gd name="connsiteY1" fmla="*/ 5200878 h 6866165"/>
              <a:gd name="connsiteX2" fmla="*/ 1671216 w 6869700"/>
              <a:gd name="connsiteY2" fmla="*/ 6866165 h 6866165"/>
              <a:gd name="connsiteX3" fmla="*/ 0 w 6869700"/>
              <a:gd name="connsiteY3" fmla="*/ 6866165 h 6866165"/>
              <a:gd name="connsiteX4" fmla="*/ 1718263 w 6869700"/>
              <a:gd name="connsiteY4" fmla="*/ 5200651 h 6866165"/>
              <a:gd name="connsiteX5" fmla="*/ 3385063 w 6869700"/>
              <a:gd name="connsiteY5" fmla="*/ 5200651 h 6866165"/>
              <a:gd name="connsiteX6" fmla="*/ 3385063 w 6869700"/>
              <a:gd name="connsiteY6" fmla="*/ 6866164 h 6866165"/>
              <a:gd name="connsiteX7" fmla="*/ 1718263 w 6869700"/>
              <a:gd name="connsiteY7" fmla="*/ 6866164 h 6866165"/>
              <a:gd name="connsiteX8" fmla="*/ 3433330 w 6869700"/>
              <a:gd name="connsiteY8" fmla="*/ 5200650 h 6866165"/>
              <a:gd name="connsiteX9" fmla="*/ 5100130 w 6869700"/>
              <a:gd name="connsiteY9" fmla="*/ 5200650 h 6866165"/>
              <a:gd name="connsiteX10" fmla="*/ 5100130 w 6869700"/>
              <a:gd name="connsiteY10" fmla="*/ 6866163 h 6866165"/>
              <a:gd name="connsiteX11" fmla="*/ 3433330 w 6869700"/>
              <a:gd name="connsiteY11" fmla="*/ 6866163 h 6866165"/>
              <a:gd name="connsiteX12" fmla="*/ 5151514 w 6869700"/>
              <a:gd name="connsiteY12" fmla="*/ 3495751 h 6866165"/>
              <a:gd name="connsiteX13" fmla="*/ 6869700 w 6869700"/>
              <a:gd name="connsiteY13" fmla="*/ 3495751 h 6866165"/>
              <a:gd name="connsiteX14" fmla="*/ 6869700 w 6869700"/>
              <a:gd name="connsiteY14" fmla="*/ 5161264 h 6866165"/>
              <a:gd name="connsiteX15" fmla="*/ 5151514 w 6869700"/>
              <a:gd name="connsiteY15" fmla="*/ 5161264 h 6866165"/>
              <a:gd name="connsiteX16" fmla="*/ 1718262 w 6869700"/>
              <a:gd name="connsiteY16" fmla="*/ 1780864 h 6866165"/>
              <a:gd name="connsiteX17" fmla="*/ 5100129 w 6869700"/>
              <a:gd name="connsiteY17" fmla="*/ 1780864 h 6866165"/>
              <a:gd name="connsiteX18" fmla="*/ 5100129 w 6869700"/>
              <a:gd name="connsiteY18" fmla="*/ 5161264 h 6866165"/>
              <a:gd name="connsiteX19" fmla="*/ 1718262 w 6869700"/>
              <a:gd name="connsiteY19" fmla="*/ 5161264 h 6866165"/>
              <a:gd name="connsiteX20" fmla="*/ 5151514 w 6869700"/>
              <a:gd name="connsiteY20" fmla="*/ 1775003 h 6866165"/>
              <a:gd name="connsiteX21" fmla="*/ 6869700 w 6869700"/>
              <a:gd name="connsiteY21" fmla="*/ 1775003 h 6866165"/>
              <a:gd name="connsiteX22" fmla="*/ 6869700 w 6869700"/>
              <a:gd name="connsiteY22" fmla="*/ 3456364 h 6866165"/>
              <a:gd name="connsiteX23" fmla="*/ 5151514 w 6869700"/>
              <a:gd name="connsiteY23" fmla="*/ 3456364 h 6866165"/>
              <a:gd name="connsiteX24" fmla="*/ 3433330 w 6869700"/>
              <a:gd name="connsiteY24" fmla="*/ 0 h 6866165"/>
              <a:gd name="connsiteX25" fmla="*/ 5100130 w 6869700"/>
              <a:gd name="connsiteY25" fmla="*/ 0 h 6866165"/>
              <a:gd name="connsiteX26" fmla="*/ 5100130 w 6869700"/>
              <a:gd name="connsiteY26" fmla="*/ 1735616 h 6866165"/>
              <a:gd name="connsiteX27" fmla="*/ 3433330 w 6869700"/>
              <a:gd name="connsiteY27" fmla="*/ 1735616 h 68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69700" h="6866165">
                <a:moveTo>
                  <a:pt x="0" y="5200878"/>
                </a:moveTo>
                <a:lnTo>
                  <a:pt x="1671216" y="5200878"/>
                </a:lnTo>
                <a:lnTo>
                  <a:pt x="1671216" y="6866165"/>
                </a:lnTo>
                <a:lnTo>
                  <a:pt x="0" y="6866165"/>
                </a:lnTo>
                <a:close/>
                <a:moveTo>
                  <a:pt x="1718263" y="5200651"/>
                </a:moveTo>
                <a:lnTo>
                  <a:pt x="3385063" y="5200651"/>
                </a:lnTo>
                <a:lnTo>
                  <a:pt x="3385063" y="6866164"/>
                </a:lnTo>
                <a:lnTo>
                  <a:pt x="1718263" y="6866164"/>
                </a:lnTo>
                <a:close/>
                <a:moveTo>
                  <a:pt x="3433330" y="5200650"/>
                </a:moveTo>
                <a:lnTo>
                  <a:pt x="5100130" y="5200650"/>
                </a:lnTo>
                <a:lnTo>
                  <a:pt x="5100130" y="6866163"/>
                </a:lnTo>
                <a:lnTo>
                  <a:pt x="3433330" y="6866163"/>
                </a:lnTo>
                <a:close/>
                <a:moveTo>
                  <a:pt x="5151514" y="3495751"/>
                </a:moveTo>
                <a:lnTo>
                  <a:pt x="6869700" y="3495751"/>
                </a:lnTo>
                <a:lnTo>
                  <a:pt x="6869700" y="5161264"/>
                </a:lnTo>
                <a:lnTo>
                  <a:pt x="5151514" y="5161264"/>
                </a:lnTo>
                <a:close/>
                <a:moveTo>
                  <a:pt x="1718262" y="1780864"/>
                </a:moveTo>
                <a:lnTo>
                  <a:pt x="5100129" y="1780864"/>
                </a:lnTo>
                <a:lnTo>
                  <a:pt x="5100129" y="5161264"/>
                </a:lnTo>
                <a:lnTo>
                  <a:pt x="1718262" y="5161264"/>
                </a:lnTo>
                <a:close/>
                <a:moveTo>
                  <a:pt x="5151514" y="1775003"/>
                </a:moveTo>
                <a:lnTo>
                  <a:pt x="6869700" y="1775003"/>
                </a:lnTo>
                <a:lnTo>
                  <a:pt x="6869700" y="3456364"/>
                </a:lnTo>
                <a:lnTo>
                  <a:pt x="5151514" y="3456364"/>
                </a:lnTo>
                <a:close/>
                <a:moveTo>
                  <a:pt x="3433330" y="0"/>
                </a:moveTo>
                <a:lnTo>
                  <a:pt x="5100130" y="0"/>
                </a:lnTo>
                <a:lnTo>
                  <a:pt x="5100130" y="1735616"/>
                </a:lnTo>
                <a:lnTo>
                  <a:pt x="3433330" y="173561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85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3617816"/>
            <a:ext cx="6506482" cy="6198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ОСНОВНОЙ ЗАГОЛОВОК</a:t>
            </a:r>
          </a:p>
        </p:txBody>
      </p:sp>
      <p:sp>
        <p:nvSpPr>
          <p:cNvPr id="27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340809"/>
            <a:ext cx="7239000" cy="497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ru-RU" dirty="0"/>
              <a:t>ПОДЗАГОЛОВОК ВТОРОГО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222396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37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3225930"/>
            <a:ext cx="7793718" cy="6198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ОСНОВНОЙ ЗАГОЛОВОК</a:t>
            </a:r>
          </a:p>
        </p:txBody>
      </p:sp>
      <p:sp>
        <p:nvSpPr>
          <p:cNvPr id="4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3934956"/>
            <a:ext cx="7239000" cy="497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ПОДЗАГОЛОВОК ВТОРОГО ПОРЯДКА</a:t>
            </a:r>
          </a:p>
        </p:txBody>
      </p:sp>
    </p:spTree>
    <p:extLst>
      <p:ext uri="{BB962C8B-B14F-4D97-AF65-F5344CB8AC3E}">
        <p14:creationId xmlns:p14="http://schemas.microsoft.com/office/powerpoint/2010/main" val="324270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298196"/>
            <a:ext cx="11233150" cy="5403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310154" y="1838054"/>
            <a:ext cx="678723" cy="678723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0473814" y="5273674"/>
            <a:ext cx="1000277" cy="985157"/>
          </a:xfrm>
          <a:prstGeom prst="rect">
            <a:avLst/>
          </a:prstGeom>
          <a:solidFill>
            <a:srgbClr val="FAB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исунок 19"/>
          <p:cNvSpPr>
            <a:spLocks noGrp="1"/>
          </p:cNvSpPr>
          <p:nvPr>
            <p:ph type="pic" sz="quarter" idx="14"/>
          </p:nvPr>
        </p:nvSpPr>
        <p:spPr>
          <a:xfrm>
            <a:off x="7040563" y="1834741"/>
            <a:ext cx="5151438" cy="5028429"/>
          </a:xfrm>
          <a:custGeom>
            <a:avLst/>
            <a:gdLst>
              <a:gd name="connsiteX0" fmla="*/ 0 w 6315075"/>
              <a:gd name="connsiteY0" fmla="*/ 5687012 h 6803432"/>
              <a:gd name="connsiteX1" fmla="*/ 1111250 w 6315075"/>
              <a:gd name="connsiteY1" fmla="*/ 5687012 h 6803432"/>
              <a:gd name="connsiteX2" fmla="*/ 1111250 w 6315075"/>
              <a:gd name="connsiteY2" fmla="*/ 6798262 h 6803432"/>
              <a:gd name="connsiteX3" fmla="*/ 0 w 6315075"/>
              <a:gd name="connsiteY3" fmla="*/ 6798262 h 6803432"/>
              <a:gd name="connsiteX4" fmla="*/ 0 w 6315075"/>
              <a:gd name="connsiteY4" fmla="*/ 4518900 h 6803432"/>
              <a:gd name="connsiteX5" fmla="*/ 1111250 w 6315075"/>
              <a:gd name="connsiteY5" fmla="*/ 4518900 h 6803432"/>
              <a:gd name="connsiteX6" fmla="*/ 1111250 w 6315075"/>
              <a:gd name="connsiteY6" fmla="*/ 5630150 h 6803432"/>
              <a:gd name="connsiteX7" fmla="*/ 0 w 6315075"/>
              <a:gd name="connsiteY7" fmla="*/ 5630150 h 6803432"/>
              <a:gd name="connsiteX8" fmla="*/ 4596889 w 6315075"/>
              <a:gd name="connsiteY8" fmla="*/ 3495751 h 6803432"/>
              <a:gd name="connsiteX9" fmla="*/ 6315075 w 6315075"/>
              <a:gd name="connsiteY9" fmla="*/ 3495751 h 6803432"/>
              <a:gd name="connsiteX10" fmla="*/ 6315075 w 6315075"/>
              <a:gd name="connsiteY10" fmla="*/ 5161264 h 6803432"/>
              <a:gd name="connsiteX11" fmla="*/ 4596889 w 6315075"/>
              <a:gd name="connsiteY11" fmla="*/ 5161264 h 6803432"/>
              <a:gd name="connsiteX12" fmla="*/ 1163637 w 6315075"/>
              <a:gd name="connsiteY12" fmla="*/ 1780864 h 6803432"/>
              <a:gd name="connsiteX13" fmla="*/ 4545504 w 6315075"/>
              <a:gd name="connsiteY13" fmla="*/ 1780864 h 6803432"/>
              <a:gd name="connsiteX14" fmla="*/ 4541693 w 6315075"/>
              <a:gd name="connsiteY14" fmla="*/ 6798263 h 6803432"/>
              <a:gd name="connsiteX15" fmla="*/ 1172515 w 6315075"/>
              <a:gd name="connsiteY15" fmla="*/ 6803432 h 6803432"/>
              <a:gd name="connsiteX16" fmla="*/ 1163637 w 6315075"/>
              <a:gd name="connsiteY16" fmla="*/ 1780864 h 6803432"/>
              <a:gd name="connsiteX17" fmla="*/ 4596889 w 6315075"/>
              <a:gd name="connsiteY17" fmla="*/ 1775003 h 6803432"/>
              <a:gd name="connsiteX18" fmla="*/ 6315075 w 6315075"/>
              <a:gd name="connsiteY18" fmla="*/ 1775003 h 6803432"/>
              <a:gd name="connsiteX19" fmla="*/ 6315075 w 6315075"/>
              <a:gd name="connsiteY19" fmla="*/ 3456364 h 6803432"/>
              <a:gd name="connsiteX20" fmla="*/ 4596889 w 6315075"/>
              <a:gd name="connsiteY20" fmla="*/ 3456364 h 6803432"/>
              <a:gd name="connsiteX21" fmla="*/ 2878705 w 6315075"/>
              <a:gd name="connsiteY21" fmla="*/ 0 h 6803432"/>
              <a:gd name="connsiteX22" fmla="*/ 4545505 w 6315075"/>
              <a:gd name="connsiteY22" fmla="*/ 0 h 6803432"/>
              <a:gd name="connsiteX23" fmla="*/ 4545505 w 6315075"/>
              <a:gd name="connsiteY23" fmla="*/ 1735616 h 6803432"/>
              <a:gd name="connsiteX24" fmla="*/ 2878705 w 6315075"/>
              <a:gd name="connsiteY24" fmla="*/ 1735616 h 6803432"/>
              <a:gd name="connsiteX0" fmla="*/ 0 w 6315075"/>
              <a:gd name="connsiteY0" fmla="*/ 5687012 h 6803432"/>
              <a:gd name="connsiteX1" fmla="*/ 1111250 w 6315075"/>
              <a:gd name="connsiteY1" fmla="*/ 5687012 h 6803432"/>
              <a:gd name="connsiteX2" fmla="*/ 1111250 w 6315075"/>
              <a:gd name="connsiteY2" fmla="*/ 6798262 h 6803432"/>
              <a:gd name="connsiteX3" fmla="*/ 0 w 6315075"/>
              <a:gd name="connsiteY3" fmla="*/ 6798262 h 6803432"/>
              <a:gd name="connsiteX4" fmla="*/ 0 w 6315075"/>
              <a:gd name="connsiteY4" fmla="*/ 5687012 h 6803432"/>
              <a:gd name="connsiteX5" fmla="*/ 0 w 6315075"/>
              <a:gd name="connsiteY5" fmla="*/ 4518900 h 6803432"/>
              <a:gd name="connsiteX6" fmla="*/ 1111250 w 6315075"/>
              <a:gd name="connsiteY6" fmla="*/ 4518900 h 6803432"/>
              <a:gd name="connsiteX7" fmla="*/ 1111250 w 6315075"/>
              <a:gd name="connsiteY7" fmla="*/ 5630150 h 6803432"/>
              <a:gd name="connsiteX8" fmla="*/ 0 w 6315075"/>
              <a:gd name="connsiteY8" fmla="*/ 5630150 h 6803432"/>
              <a:gd name="connsiteX9" fmla="*/ 0 w 6315075"/>
              <a:gd name="connsiteY9" fmla="*/ 4518900 h 6803432"/>
              <a:gd name="connsiteX10" fmla="*/ 4596889 w 6315075"/>
              <a:gd name="connsiteY10" fmla="*/ 3495751 h 6803432"/>
              <a:gd name="connsiteX11" fmla="*/ 6315075 w 6315075"/>
              <a:gd name="connsiteY11" fmla="*/ 3495751 h 6803432"/>
              <a:gd name="connsiteX12" fmla="*/ 6315075 w 6315075"/>
              <a:gd name="connsiteY12" fmla="*/ 5161264 h 6803432"/>
              <a:gd name="connsiteX13" fmla="*/ 4596889 w 6315075"/>
              <a:gd name="connsiteY13" fmla="*/ 5161264 h 6803432"/>
              <a:gd name="connsiteX14" fmla="*/ 4596889 w 6315075"/>
              <a:gd name="connsiteY14" fmla="*/ 3495751 h 6803432"/>
              <a:gd name="connsiteX15" fmla="*/ 1163637 w 6315075"/>
              <a:gd name="connsiteY15" fmla="*/ 1780864 h 6803432"/>
              <a:gd name="connsiteX16" fmla="*/ 4545504 w 6315075"/>
              <a:gd name="connsiteY16" fmla="*/ 1780864 h 6803432"/>
              <a:gd name="connsiteX17" fmla="*/ 4541693 w 6315075"/>
              <a:gd name="connsiteY17" fmla="*/ 6798263 h 6803432"/>
              <a:gd name="connsiteX18" fmla="*/ 1172515 w 6315075"/>
              <a:gd name="connsiteY18" fmla="*/ 6803432 h 6803432"/>
              <a:gd name="connsiteX19" fmla="*/ 1163637 w 6315075"/>
              <a:gd name="connsiteY19" fmla="*/ 1780864 h 6803432"/>
              <a:gd name="connsiteX20" fmla="*/ 4596889 w 6315075"/>
              <a:gd name="connsiteY20" fmla="*/ 1775003 h 6803432"/>
              <a:gd name="connsiteX21" fmla="*/ 6315075 w 6315075"/>
              <a:gd name="connsiteY21" fmla="*/ 1775003 h 6803432"/>
              <a:gd name="connsiteX22" fmla="*/ 6315075 w 6315075"/>
              <a:gd name="connsiteY22" fmla="*/ 3456364 h 6803432"/>
              <a:gd name="connsiteX23" fmla="*/ 4596889 w 6315075"/>
              <a:gd name="connsiteY23" fmla="*/ 3456364 h 6803432"/>
              <a:gd name="connsiteX24" fmla="*/ 4596889 w 6315075"/>
              <a:gd name="connsiteY24" fmla="*/ 1775003 h 6803432"/>
              <a:gd name="connsiteX25" fmla="*/ 2878705 w 6315075"/>
              <a:gd name="connsiteY25" fmla="*/ 1735616 h 6803432"/>
              <a:gd name="connsiteX26" fmla="*/ 4545505 w 6315075"/>
              <a:gd name="connsiteY26" fmla="*/ 0 h 6803432"/>
              <a:gd name="connsiteX27" fmla="*/ 4545505 w 6315075"/>
              <a:gd name="connsiteY27" fmla="*/ 1735616 h 6803432"/>
              <a:gd name="connsiteX28" fmla="*/ 2878705 w 6315075"/>
              <a:gd name="connsiteY28" fmla="*/ 1735616 h 6803432"/>
              <a:gd name="connsiteX0" fmla="*/ 0 w 6315075"/>
              <a:gd name="connsiteY0" fmla="*/ 5687012 h 6803432"/>
              <a:gd name="connsiteX1" fmla="*/ 1111250 w 6315075"/>
              <a:gd name="connsiteY1" fmla="*/ 5687012 h 6803432"/>
              <a:gd name="connsiteX2" fmla="*/ 1111250 w 6315075"/>
              <a:gd name="connsiteY2" fmla="*/ 6798262 h 6803432"/>
              <a:gd name="connsiteX3" fmla="*/ 0 w 6315075"/>
              <a:gd name="connsiteY3" fmla="*/ 6798262 h 6803432"/>
              <a:gd name="connsiteX4" fmla="*/ 0 w 6315075"/>
              <a:gd name="connsiteY4" fmla="*/ 5687012 h 6803432"/>
              <a:gd name="connsiteX5" fmla="*/ 0 w 6315075"/>
              <a:gd name="connsiteY5" fmla="*/ 4518900 h 6803432"/>
              <a:gd name="connsiteX6" fmla="*/ 1111250 w 6315075"/>
              <a:gd name="connsiteY6" fmla="*/ 4518900 h 6803432"/>
              <a:gd name="connsiteX7" fmla="*/ 1111250 w 6315075"/>
              <a:gd name="connsiteY7" fmla="*/ 5630150 h 6803432"/>
              <a:gd name="connsiteX8" fmla="*/ 0 w 6315075"/>
              <a:gd name="connsiteY8" fmla="*/ 5630150 h 6803432"/>
              <a:gd name="connsiteX9" fmla="*/ 0 w 6315075"/>
              <a:gd name="connsiteY9" fmla="*/ 4518900 h 6803432"/>
              <a:gd name="connsiteX10" fmla="*/ 4596889 w 6315075"/>
              <a:gd name="connsiteY10" fmla="*/ 3495751 h 6803432"/>
              <a:gd name="connsiteX11" fmla="*/ 6315075 w 6315075"/>
              <a:gd name="connsiteY11" fmla="*/ 3495751 h 6803432"/>
              <a:gd name="connsiteX12" fmla="*/ 6315075 w 6315075"/>
              <a:gd name="connsiteY12" fmla="*/ 5161264 h 6803432"/>
              <a:gd name="connsiteX13" fmla="*/ 4596889 w 6315075"/>
              <a:gd name="connsiteY13" fmla="*/ 5161264 h 6803432"/>
              <a:gd name="connsiteX14" fmla="*/ 4596889 w 6315075"/>
              <a:gd name="connsiteY14" fmla="*/ 3495751 h 6803432"/>
              <a:gd name="connsiteX15" fmla="*/ 1163637 w 6315075"/>
              <a:gd name="connsiteY15" fmla="*/ 1780864 h 6803432"/>
              <a:gd name="connsiteX16" fmla="*/ 4545504 w 6315075"/>
              <a:gd name="connsiteY16" fmla="*/ 1780864 h 6803432"/>
              <a:gd name="connsiteX17" fmla="*/ 4541693 w 6315075"/>
              <a:gd name="connsiteY17" fmla="*/ 6798263 h 6803432"/>
              <a:gd name="connsiteX18" fmla="*/ 1172515 w 6315075"/>
              <a:gd name="connsiteY18" fmla="*/ 6803432 h 6803432"/>
              <a:gd name="connsiteX19" fmla="*/ 1163637 w 6315075"/>
              <a:gd name="connsiteY19" fmla="*/ 1780864 h 6803432"/>
              <a:gd name="connsiteX20" fmla="*/ 4596889 w 6315075"/>
              <a:gd name="connsiteY20" fmla="*/ 1775003 h 6803432"/>
              <a:gd name="connsiteX21" fmla="*/ 6315075 w 6315075"/>
              <a:gd name="connsiteY21" fmla="*/ 1775003 h 6803432"/>
              <a:gd name="connsiteX22" fmla="*/ 6315075 w 6315075"/>
              <a:gd name="connsiteY22" fmla="*/ 3456364 h 6803432"/>
              <a:gd name="connsiteX23" fmla="*/ 4596889 w 6315075"/>
              <a:gd name="connsiteY23" fmla="*/ 3456364 h 6803432"/>
              <a:gd name="connsiteX24" fmla="*/ 4596889 w 6315075"/>
              <a:gd name="connsiteY24" fmla="*/ 1775003 h 6803432"/>
              <a:gd name="connsiteX25" fmla="*/ 4545505 w 6315075"/>
              <a:gd name="connsiteY25" fmla="*/ 1735616 h 6803432"/>
              <a:gd name="connsiteX26" fmla="*/ 4545505 w 6315075"/>
              <a:gd name="connsiteY26" fmla="*/ 0 h 6803432"/>
              <a:gd name="connsiteX27" fmla="*/ 4545505 w 6315075"/>
              <a:gd name="connsiteY27" fmla="*/ 1735616 h 6803432"/>
              <a:gd name="connsiteX0" fmla="*/ 0 w 6315075"/>
              <a:gd name="connsiteY0" fmla="*/ 3912009 h 5028429"/>
              <a:gd name="connsiteX1" fmla="*/ 1111250 w 6315075"/>
              <a:gd name="connsiteY1" fmla="*/ 3912009 h 5028429"/>
              <a:gd name="connsiteX2" fmla="*/ 1111250 w 6315075"/>
              <a:gd name="connsiteY2" fmla="*/ 5023259 h 5028429"/>
              <a:gd name="connsiteX3" fmla="*/ 0 w 6315075"/>
              <a:gd name="connsiteY3" fmla="*/ 5023259 h 5028429"/>
              <a:gd name="connsiteX4" fmla="*/ 0 w 6315075"/>
              <a:gd name="connsiteY4" fmla="*/ 3912009 h 5028429"/>
              <a:gd name="connsiteX5" fmla="*/ 0 w 6315075"/>
              <a:gd name="connsiteY5" fmla="*/ 2743897 h 5028429"/>
              <a:gd name="connsiteX6" fmla="*/ 1111250 w 6315075"/>
              <a:gd name="connsiteY6" fmla="*/ 2743897 h 5028429"/>
              <a:gd name="connsiteX7" fmla="*/ 1111250 w 6315075"/>
              <a:gd name="connsiteY7" fmla="*/ 3855147 h 5028429"/>
              <a:gd name="connsiteX8" fmla="*/ 0 w 6315075"/>
              <a:gd name="connsiteY8" fmla="*/ 3855147 h 5028429"/>
              <a:gd name="connsiteX9" fmla="*/ 0 w 6315075"/>
              <a:gd name="connsiteY9" fmla="*/ 2743897 h 5028429"/>
              <a:gd name="connsiteX10" fmla="*/ 4596889 w 6315075"/>
              <a:gd name="connsiteY10" fmla="*/ 1720748 h 5028429"/>
              <a:gd name="connsiteX11" fmla="*/ 6315075 w 6315075"/>
              <a:gd name="connsiteY11" fmla="*/ 1720748 h 5028429"/>
              <a:gd name="connsiteX12" fmla="*/ 6315075 w 6315075"/>
              <a:gd name="connsiteY12" fmla="*/ 3386261 h 5028429"/>
              <a:gd name="connsiteX13" fmla="*/ 4596889 w 6315075"/>
              <a:gd name="connsiteY13" fmla="*/ 3386261 h 5028429"/>
              <a:gd name="connsiteX14" fmla="*/ 4596889 w 6315075"/>
              <a:gd name="connsiteY14" fmla="*/ 1720748 h 5028429"/>
              <a:gd name="connsiteX15" fmla="*/ 1163637 w 6315075"/>
              <a:gd name="connsiteY15" fmla="*/ 5861 h 5028429"/>
              <a:gd name="connsiteX16" fmla="*/ 4545504 w 6315075"/>
              <a:gd name="connsiteY16" fmla="*/ 5861 h 5028429"/>
              <a:gd name="connsiteX17" fmla="*/ 4541693 w 6315075"/>
              <a:gd name="connsiteY17" fmla="*/ 5023260 h 5028429"/>
              <a:gd name="connsiteX18" fmla="*/ 1172515 w 6315075"/>
              <a:gd name="connsiteY18" fmla="*/ 5028429 h 5028429"/>
              <a:gd name="connsiteX19" fmla="*/ 1163637 w 6315075"/>
              <a:gd name="connsiteY19" fmla="*/ 5861 h 5028429"/>
              <a:gd name="connsiteX20" fmla="*/ 4596889 w 6315075"/>
              <a:gd name="connsiteY20" fmla="*/ 0 h 5028429"/>
              <a:gd name="connsiteX21" fmla="*/ 6315075 w 6315075"/>
              <a:gd name="connsiteY21" fmla="*/ 0 h 5028429"/>
              <a:gd name="connsiteX22" fmla="*/ 6315075 w 6315075"/>
              <a:gd name="connsiteY22" fmla="*/ 1681361 h 5028429"/>
              <a:gd name="connsiteX23" fmla="*/ 4596889 w 6315075"/>
              <a:gd name="connsiteY23" fmla="*/ 1681361 h 5028429"/>
              <a:gd name="connsiteX24" fmla="*/ 4596889 w 6315075"/>
              <a:gd name="connsiteY24" fmla="*/ 0 h 5028429"/>
              <a:gd name="connsiteX0" fmla="*/ 0 w 6315075"/>
              <a:gd name="connsiteY0" fmla="*/ 3912009 h 5028429"/>
              <a:gd name="connsiteX1" fmla="*/ 1111250 w 6315075"/>
              <a:gd name="connsiteY1" fmla="*/ 3912009 h 5028429"/>
              <a:gd name="connsiteX2" fmla="*/ 1111250 w 6315075"/>
              <a:gd name="connsiteY2" fmla="*/ 5023259 h 5028429"/>
              <a:gd name="connsiteX3" fmla="*/ 0 w 6315075"/>
              <a:gd name="connsiteY3" fmla="*/ 5023259 h 5028429"/>
              <a:gd name="connsiteX4" fmla="*/ 0 w 6315075"/>
              <a:gd name="connsiteY4" fmla="*/ 3912009 h 5028429"/>
              <a:gd name="connsiteX5" fmla="*/ 0 w 6315075"/>
              <a:gd name="connsiteY5" fmla="*/ 2743897 h 5028429"/>
              <a:gd name="connsiteX6" fmla="*/ 1111250 w 6315075"/>
              <a:gd name="connsiteY6" fmla="*/ 3855147 h 5028429"/>
              <a:gd name="connsiteX7" fmla="*/ 0 w 6315075"/>
              <a:gd name="connsiteY7" fmla="*/ 3855147 h 5028429"/>
              <a:gd name="connsiteX8" fmla="*/ 0 w 6315075"/>
              <a:gd name="connsiteY8" fmla="*/ 2743897 h 5028429"/>
              <a:gd name="connsiteX9" fmla="*/ 4596889 w 6315075"/>
              <a:gd name="connsiteY9" fmla="*/ 1720748 h 5028429"/>
              <a:gd name="connsiteX10" fmla="*/ 6315075 w 6315075"/>
              <a:gd name="connsiteY10" fmla="*/ 1720748 h 5028429"/>
              <a:gd name="connsiteX11" fmla="*/ 6315075 w 6315075"/>
              <a:gd name="connsiteY11" fmla="*/ 3386261 h 5028429"/>
              <a:gd name="connsiteX12" fmla="*/ 4596889 w 6315075"/>
              <a:gd name="connsiteY12" fmla="*/ 3386261 h 5028429"/>
              <a:gd name="connsiteX13" fmla="*/ 4596889 w 6315075"/>
              <a:gd name="connsiteY13" fmla="*/ 1720748 h 5028429"/>
              <a:gd name="connsiteX14" fmla="*/ 1163637 w 6315075"/>
              <a:gd name="connsiteY14" fmla="*/ 5861 h 5028429"/>
              <a:gd name="connsiteX15" fmla="*/ 4545504 w 6315075"/>
              <a:gd name="connsiteY15" fmla="*/ 5861 h 5028429"/>
              <a:gd name="connsiteX16" fmla="*/ 4541693 w 6315075"/>
              <a:gd name="connsiteY16" fmla="*/ 5023260 h 5028429"/>
              <a:gd name="connsiteX17" fmla="*/ 1172515 w 6315075"/>
              <a:gd name="connsiteY17" fmla="*/ 5028429 h 5028429"/>
              <a:gd name="connsiteX18" fmla="*/ 1163637 w 6315075"/>
              <a:gd name="connsiteY18" fmla="*/ 5861 h 5028429"/>
              <a:gd name="connsiteX19" fmla="*/ 4596889 w 6315075"/>
              <a:gd name="connsiteY19" fmla="*/ 0 h 5028429"/>
              <a:gd name="connsiteX20" fmla="*/ 6315075 w 6315075"/>
              <a:gd name="connsiteY20" fmla="*/ 0 h 5028429"/>
              <a:gd name="connsiteX21" fmla="*/ 6315075 w 6315075"/>
              <a:gd name="connsiteY21" fmla="*/ 1681361 h 5028429"/>
              <a:gd name="connsiteX22" fmla="*/ 4596889 w 6315075"/>
              <a:gd name="connsiteY22" fmla="*/ 1681361 h 5028429"/>
              <a:gd name="connsiteX23" fmla="*/ 4596889 w 6315075"/>
              <a:gd name="connsiteY23" fmla="*/ 0 h 5028429"/>
              <a:gd name="connsiteX0" fmla="*/ 0 w 6315075"/>
              <a:gd name="connsiteY0" fmla="*/ 3912009 h 5028429"/>
              <a:gd name="connsiteX1" fmla="*/ 1111250 w 6315075"/>
              <a:gd name="connsiteY1" fmla="*/ 3912009 h 5028429"/>
              <a:gd name="connsiteX2" fmla="*/ 1111250 w 6315075"/>
              <a:gd name="connsiteY2" fmla="*/ 5023259 h 5028429"/>
              <a:gd name="connsiteX3" fmla="*/ 0 w 6315075"/>
              <a:gd name="connsiteY3" fmla="*/ 5023259 h 5028429"/>
              <a:gd name="connsiteX4" fmla="*/ 0 w 6315075"/>
              <a:gd name="connsiteY4" fmla="*/ 3912009 h 5028429"/>
              <a:gd name="connsiteX5" fmla="*/ 0 w 6315075"/>
              <a:gd name="connsiteY5" fmla="*/ 3855147 h 5028429"/>
              <a:gd name="connsiteX6" fmla="*/ 1111250 w 6315075"/>
              <a:gd name="connsiteY6" fmla="*/ 3855147 h 5028429"/>
              <a:gd name="connsiteX7" fmla="*/ 0 w 6315075"/>
              <a:gd name="connsiteY7" fmla="*/ 3855147 h 5028429"/>
              <a:gd name="connsiteX8" fmla="*/ 4596889 w 6315075"/>
              <a:gd name="connsiteY8" fmla="*/ 1720748 h 5028429"/>
              <a:gd name="connsiteX9" fmla="*/ 6315075 w 6315075"/>
              <a:gd name="connsiteY9" fmla="*/ 1720748 h 5028429"/>
              <a:gd name="connsiteX10" fmla="*/ 6315075 w 6315075"/>
              <a:gd name="connsiteY10" fmla="*/ 3386261 h 5028429"/>
              <a:gd name="connsiteX11" fmla="*/ 4596889 w 6315075"/>
              <a:gd name="connsiteY11" fmla="*/ 3386261 h 5028429"/>
              <a:gd name="connsiteX12" fmla="*/ 4596889 w 6315075"/>
              <a:gd name="connsiteY12" fmla="*/ 1720748 h 5028429"/>
              <a:gd name="connsiteX13" fmla="*/ 1163637 w 6315075"/>
              <a:gd name="connsiteY13" fmla="*/ 5861 h 5028429"/>
              <a:gd name="connsiteX14" fmla="*/ 4545504 w 6315075"/>
              <a:gd name="connsiteY14" fmla="*/ 5861 h 5028429"/>
              <a:gd name="connsiteX15" fmla="*/ 4541693 w 6315075"/>
              <a:gd name="connsiteY15" fmla="*/ 5023260 h 5028429"/>
              <a:gd name="connsiteX16" fmla="*/ 1172515 w 6315075"/>
              <a:gd name="connsiteY16" fmla="*/ 5028429 h 5028429"/>
              <a:gd name="connsiteX17" fmla="*/ 1163637 w 6315075"/>
              <a:gd name="connsiteY17" fmla="*/ 5861 h 5028429"/>
              <a:gd name="connsiteX18" fmla="*/ 4596889 w 6315075"/>
              <a:gd name="connsiteY18" fmla="*/ 0 h 5028429"/>
              <a:gd name="connsiteX19" fmla="*/ 6315075 w 6315075"/>
              <a:gd name="connsiteY19" fmla="*/ 0 h 5028429"/>
              <a:gd name="connsiteX20" fmla="*/ 6315075 w 6315075"/>
              <a:gd name="connsiteY20" fmla="*/ 1681361 h 5028429"/>
              <a:gd name="connsiteX21" fmla="*/ 4596889 w 6315075"/>
              <a:gd name="connsiteY21" fmla="*/ 1681361 h 5028429"/>
              <a:gd name="connsiteX22" fmla="*/ 4596889 w 6315075"/>
              <a:gd name="connsiteY22" fmla="*/ 0 h 5028429"/>
              <a:gd name="connsiteX0" fmla="*/ 0 w 6315075"/>
              <a:gd name="connsiteY0" fmla="*/ 3912009 h 5028429"/>
              <a:gd name="connsiteX1" fmla="*/ 1111250 w 6315075"/>
              <a:gd name="connsiteY1" fmla="*/ 3912009 h 5028429"/>
              <a:gd name="connsiteX2" fmla="*/ 1111250 w 6315075"/>
              <a:gd name="connsiteY2" fmla="*/ 5023259 h 5028429"/>
              <a:gd name="connsiteX3" fmla="*/ 0 w 6315075"/>
              <a:gd name="connsiteY3" fmla="*/ 5023259 h 5028429"/>
              <a:gd name="connsiteX4" fmla="*/ 0 w 6315075"/>
              <a:gd name="connsiteY4" fmla="*/ 3912009 h 5028429"/>
              <a:gd name="connsiteX5" fmla="*/ 4596889 w 6315075"/>
              <a:gd name="connsiteY5" fmla="*/ 1720748 h 5028429"/>
              <a:gd name="connsiteX6" fmla="*/ 6315075 w 6315075"/>
              <a:gd name="connsiteY6" fmla="*/ 1720748 h 5028429"/>
              <a:gd name="connsiteX7" fmla="*/ 6315075 w 6315075"/>
              <a:gd name="connsiteY7" fmla="*/ 3386261 h 5028429"/>
              <a:gd name="connsiteX8" fmla="*/ 4596889 w 6315075"/>
              <a:gd name="connsiteY8" fmla="*/ 3386261 h 5028429"/>
              <a:gd name="connsiteX9" fmla="*/ 4596889 w 6315075"/>
              <a:gd name="connsiteY9" fmla="*/ 1720748 h 5028429"/>
              <a:gd name="connsiteX10" fmla="*/ 1163637 w 6315075"/>
              <a:gd name="connsiteY10" fmla="*/ 5861 h 5028429"/>
              <a:gd name="connsiteX11" fmla="*/ 4545504 w 6315075"/>
              <a:gd name="connsiteY11" fmla="*/ 5861 h 5028429"/>
              <a:gd name="connsiteX12" fmla="*/ 4541693 w 6315075"/>
              <a:gd name="connsiteY12" fmla="*/ 5023260 h 5028429"/>
              <a:gd name="connsiteX13" fmla="*/ 1172515 w 6315075"/>
              <a:gd name="connsiteY13" fmla="*/ 5028429 h 5028429"/>
              <a:gd name="connsiteX14" fmla="*/ 1163637 w 6315075"/>
              <a:gd name="connsiteY14" fmla="*/ 5861 h 5028429"/>
              <a:gd name="connsiteX15" fmla="*/ 4596889 w 6315075"/>
              <a:gd name="connsiteY15" fmla="*/ 0 h 5028429"/>
              <a:gd name="connsiteX16" fmla="*/ 6315075 w 6315075"/>
              <a:gd name="connsiteY16" fmla="*/ 0 h 5028429"/>
              <a:gd name="connsiteX17" fmla="*/ 6315075 w 6315075"/>
              <a:gd name="connsiteY17" fmla="*/ 1681361 h 5028429"/>
              <a:gd name="connsiteX18" fmla="*/ 4596889 w 6315075"/>
              <a:gd name="connsiteY18" fmla="*/ 1681361 h 5028429"/>
              <a:gd name="connsiteX19" fmla="*/ 4596889 w 6315075"/>
              <a:gd name="connsiteY19" fmla="*/ 0 h 5028429"/>
              <a:gd name="connsiteX0" fmla="*/ 0 w 6315075"/>
              <a:gd name="connsiteY0" fmla="*/ 5023259 h 5028429"/>
              <a:gd name="connsiteX1" fmla="*/ 1111250 w 6315075"/>
              <a:gd name="connsiteY1" fmla="*/ 3912009 h 5028429"/>
              <a:gd name="connsiteX2" fmla="*/ 1111250 w 6315075"/>
              <a:gd name="connsiteY2" fmla="*/ 5023259 h 5028429"/>
              <a:gd name="connsiteX3" fmla="*/ 0 w 6315075"/>
              <a:gd name="connsiteY3" fmla="*/ 5023259 h 5028429"/>
              <a:gd name="connsiteX4" fmla="*/ 4596889 w 6315075"/>
              <a:gd name="connsiteY4" fmla="*/ 1720748 h 5028429"/>
              <a:gd name="connsiteX5" fmla="*/ 6315075 w 6315075"/>
              <a:gd name="connsiteY5" fmla="*/ 1720748 h 5028429"/>
              <a:gd name="connsiteX6" fmla="*/ 6315075 w 6315075"/>
              <a:gd name="connsiteY6" fmla="*/ 3386261 h 5028429"/>
              <a:gd name="connsiteX7" fmla="*/ 4596889 w 6315075"/>
              <a:gd name="connsiteY7" fmla="*/ 3386261 h 5028429"/>
              <a:gd name="connsiteX8" fmla="*/ 4596889 w 6315075"/>
              <a:gd name="connsiteY8" fmla="*/ 1720748 h 5028429"/>
              <a:gd name="connsiteX9" fmla="*/ 1163637 w 6315075"/>
              <a:gd name="connsiteY9" fmla="*/ 5861 h 5028429"/>
              <a:gd name="connsiteX10" fmla="*/ 4545504 w 6315075"/>
              <a:gd name="connsiteY10" fmla="*/ 5861 h 5028429"/>
              <a:gd name="connsiteX11" fmla="*/ 4541693 w 6315075"/>
              <a:gd name="connsiteY11" fmla="*/ 5023260 h 5028429"/>
              <a:gd name="connsiteX12" fmla="*/ 1172515 w 6315075"/>
              <a:gd name="connsiteY12" fmla="*/ 5028429 h 5028429"/>
              <a:gd name="connsiteX13" fmla="*/ 1163637 w 6315075"/>
              <a:gd name="connsiteY13" fmla="*/ 5861 h 5028429"/>
              <a:gd name="connsiteX14" fmla="*/ 4596889 w 6315075"/>
              <a:gd name="connsiteY14" fmla="*/ 0 h 5028429"/>
              <a:gd name="connsiteX15" fmla="*/ 6315075 w 6315075"/>
              <a:gd name="connsiteY15" fmla="*/ 0 h 5028429"/>
              <a:gd name="connsiteX16" fmla="*/ 6315075 w 6315075"/>
              <a:gd name="connsiteY16" fmla="*/ 1681361 h 5028429"/>
              <a:gd name="connsiteX17" fmla="*/ 4596889 w 6315075"/>
              <a:gd name="connsiteY17" fmla="*/ 1681361 h 5028429"/>
              <a:gd name="connsiteX18" fmla="*/ 4596889 w 6315075"/>
              <a:gd name="connsiteY18" fmla="*/ 0 h 5028429"/>
              <a:gd name="connsiteX0" fmla="*/ 0 w 6315075"/>
              <a:gd name="connsiteY0" fmla="*/ 5023259 h 5028429"/>
              <a:gd name="connsiteX1" fmla="*/ 1111250 w 6315075"/>
              <a:gd name="connsiteY1" fmla="*/ 5023259 h 5028429"/>
              <a:gd name="connsiteX2" fmla="*/ 0 w 6315075"/>
              <a:gd name="connsiteY2" fmla="*/ 5023259 h 5028429"/>
              <a:gd name="connsiteX3" fmla="*/ 4596889 w 6315075"/>
              <a:gd name="connsiteY3" fmla="*/ 1720748 h 5028429"/>
              <a:gd name="connsiteX4" fmla="*/ 6315075 w 6315075"/>
              <a:gd name="connsiteY4" fmla="*/ 1720748 h 5028429"/>
              <a:gd name="connsiteX5" fmla="*/ 6315075 w 6315075"/>
              <a:gd name="connsiteY5" fmla="*/ 3386261 h 5028429"/>
              <a:gd name="connsiteX6" fmla="*/ 4596889 w 6315075"/>
              <a:gd name="connsiteY6" fmla="*/ 3386261 h 5028429"/>
              <a:gd name="connsiteX7" fmla="*/ 4596889 w 6315075"/>
              <a:gd name="connsiteY7" fmla="*/ 1720748 h 5028429"/>
              <a:gd name="connsiteX8" fmla="*/ 1163637 w 6315075"/>
              <a:gd name="connsiteY8" fmla="*/ 5861 h 5028429"/>
              <a:gd name="connsiteX9" fmla="*/ 4545504 w 6315075"/>
              <a:gd name="connsiteY9" fmla="*/ 5861 h 5028429"/>
              <a:gd name="connsiteX10" fmla="*/ 4541693 w 6315075"/>
              <a:gd name="connsiteY10" fmla="*/ 5023260 h 5028429"/>
              <a:gd name="connsiteX11" fmla="*/ 1172515 w 6315075"/>
              <a:gd name="connsiteY11" fmla="*/ 5028429 h 5028429"/>
              <a:gd name="connsiteX12" fmla="*/ 1163637 w 6315075"/>
              <a:gd name="connsiteY12" fmla="*/ 5861 h 5028429"/>
              <a:gd name="connsiteX13" fmla="*/ 4596889 w 6315075"/>
              <a:gd name="connsiteY13" fmla="*/ 0 h 5028429"/>
              <a:gd name="connsiteX14" fmla="*/ 6315075 w 6315075"/>
              <a:gd name="connsiteY14" fmla="*/ 0 h 5028429"/>
              <a:gd name="connsiteX15" fmla="*/ 6315075 w 6315075"/>
              <a:gd name="connsiteY15" fmla="*/ 1681361 h 5028429"/>
              <a:gd name="connsiteX16" fmla="*/ 4596889 w 6315075"/>
              <a:gd name="connsiteY16" fmla="*/ 1681361 h 5028429"/>
              <a:gd name="connsiteX17" fmla="*/ 4596889 w 6315075"/>
              <a:gd name="connsiteY17" fmla="*/ 0 h 5028429"/>
              <a:gd name="connsiteX0" fmla="*/ 0 w 6315075"/>
              <a:gd name="connsiteY0" fmla="*/ 5023259 h 5028429"/>
              <a:gd name="connsiteX1" fmla="*/ 1111250 w 6315075"/>
              <a:gd name="connsiteY1" fmla="*/ 5023259 h 5028429"/>
              <a:gd name="connsiteX2" fmla="*/ 0 w 6315075"/>
              <a:gd name="connsiteY2" fmla="*/ 5023259 h 5028429"/>
              <a:gd name="connsiteX3" fmla="*/ 4596889 w 6315075"/>
              <a:gd name="connsiteY3" fmla="*/ 1720748 h 5028429"/>
              <a:gd name="connsiteX4" fmla="*/ 6315075 w 6315075"/>
              <a:gd name="connsiteY4" fmla="*/ 1720748 h 5028429"/>
              <a:gd name="connsiteX5" fmla="*/ 6315075 w 6315075"/>
              <a:gd name="connsiteY5" fmla="*/ 3386261 h 5028429"/>
              <a:gd name="connsiteX6" fmla="*/ 4596889 w 6315075"/>
              <a:gd name="connsiteY6" fmla="*/ 3386261 h 5028429"/>
              <a:gd name="connsiteX7" fmla="*/ 4596889 w 6315075"/>
              <a:gd name="connsiteY7" fmla="*/ 1720748 h 5028429"/>
              <a:gd name="connsiteX8" fmla="*/ 1163637 w 6315075"/>
              <a:gd name="connsiteY8" fmla="*/ 5861 h 5028429"/>
              <a:gd name="connsiteX9" fmla="*/ 4545504 w 6315075"/>
              <a:gd name="connsiteY9" fmla="*/ 5861 h 5028429"/>
              <a:gd name="connsiteX10" fmla="*/ 4541693 w 6315075"/>
              <a:gd name="connsiteY10" fmla="*/ 5023260 h 5028429"/>
              <a:gd name="connsiteX11" fmla="*/ 1172515 w 6315075"/>
              <a:gd name="connsiteY11" fmla="*/ 5028429 h 5028429"/>
              <a:gd name="connsiteX12" fmla="*/ 1163637 w 6315075"/>
              <a:gd name="connsiteY12" fmla="*/ 5861 h 5028429"/>
              <a:gd name="connsiteX13" fmla="*/ 4596889 w 6315075"/>
              <a:gd name="connsiteY13" fmla="*/ 0 h 5028429"/>
              <a:gd name="connsiteX14" fmla="*/ 6315075 w 6315075"/>
              <a:gd name="connsiteY14" fmla="*/ 0 h 5028429"/>
              <a:gd name="connsiteX15" fmla="*/ 6315075 w 6315075"/>
              <a:gd name="connsiteY15" fmla="*/ 1681361 h 5028429"/>
              <a:gd name="connsiteX16" fmla="*/ 4596889 w 6315075"/>
              <a:gd name="connsiteY16" fmla="*/ 1681361 h 5028429"/>
              <a:gd name="connsiteX17" fmla="*/ 4596889 w 6315075"/>
              <a:gd name="connsiteY17" fmla="*/ 0 h 5028429"/>
              <a:gd name="connsiteX0" fmla="*/ 3433252 w 5151438"/>
              <a:gd name="connsiteY0" fmla="*/ 1720748 h 5028429"/>
              <a:gd name="connsiteX1" fmla="*/ 5151438 w 5151438"/>
              <a:gd name="connsiteY1" fmla="*/ 1720748 h 5028429"/>
              <a:gd name="connsiteX2" fmla="*/ 5151438 w 5151438"/>
              <a:gd name="connsiteY2" fmla="*/ 3386261 h 5028429"/>
              <a:gd name="connsiteX3" fmla="*/ 3433252 w 5151438"/>
              <a:gd name="connsiteY3" fmla="*/ 3386261 h 5028429"/>
              <a:gd name="connsiteX4" fmla="*/ 3433252 w 5151438"/>
              <a:gd name="connsiteY4" fmla="*/ 1720748 h 5028429"/>
              <a:gd name="connsiteX5" fmla="*/ 0 w 5151438"/>
              <a:gd name="connsiteY5" fmla="*/ 5861 h 5028429"/>
              <a:gd name="connsiteX6" fmla="*/ 3381867 w 5151438"/>
              <a:gd name="connsiteY6" fmla="*/ 5861 h 5028429"/>
              <a:gd name="connsiteX7" fmla="*/ 3378056 w 5151438"/>
              <a:gd name="connsiteY7" fmla="*/ 5023260 h 5028429"/>
              <a:gd name="connsiteX8" fmla="*/ 8878 w 5151438"/>
              <a:gd name="connsiteY8" fmla="*/ 5028429 h 5028429"/>
              <a:gd name="connsiteX9" fmla="*/ 0 w 5151438"/>
              <a:gd name="connsiteY9" fmla="*/ 5861 h 5028429"/>
              <a:gd name="connsiteX10" fmla="*/ 3433252 w 5151438"/>
              <a:gd name="connsiteY10" fmla="*/ 0 h 5028429"/>
              <a:gd name="connsiteX11" fmla="*/ 5151438 w 5151438"/>
              <a:gd name="connsiteY11" fmla="*/ 0 h 5028429"/>
              <a:gd name="connsiteX12" fmla="*/ 5151438 w 5151438"/>
              <a:gd name="connsiteY12" fmla="*/ 1681361 h 5028429"/>
              <a:gd name="connsiteX13" fmla="*/ 3433252 w 5151438"/>
              <a:gd name="connsiteY13" fmla="*/ 1681361 h 5028429"/>
              <a:gd name="connsiteX14" fmla="*/ 3433252 w 5151438"/>
              <a:gd name="connsiteY14" fmla="*/ 0 h 5028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151438" h="5028429">
                <a:moveTo>
                  <a:pt x="3433252" y="1720748"/>
                </a:moveTo>
                <a:lnTo>
                  <a:pt x="5151438" y="1720748"/>
                </a:lnTo>
                <a:lnTo>
                  <a:pt x="5151438" y="3386261"/>
                </a:lnTo>
                <a:lnTo>
                  <a:pt x="3433252" y="3386261"/>
                </a:lnTo>
                <a:lnTo>
                  <a:pt x="3433252" y="1720748"/>
                </a:lnTo>
                <a:close/>
                <a:moveTo>
                  <a:pt x="0" y="5861"/>
                </a:moveTo>
                <a:lnTo>
                  <a:pt x="3381867" y="5861"/>
                </a:lnTo>
                <a:cubicBezTo>
                  <a:pt x="3359815" y="1627527"/>
                  <a:pt x="3400108" y="3401594"/>
                  <a:pt x="3378056" y="5023260"/>
                </a:cubicBezTo>
                <a:lnTo>
                  <a:pt x="8878" y="5028429"/>
                </a:lnTo>
                <a:cubicBezTo>
                  <a:pt x="5919" y="3333458"/>
                  <a:pt x="2959" y="1700832"/>
                  <a:pt x="0" y="5861"/>
                </a:cubicBezTo>
                <a:close/>
                <a:moveTo>
                  <a:pt x="3433252" y="0"/>
                </a:moveTo>
                <a:lnTo>
                  <a:pt x="5151438" y="0"/>
                </a:lnTo>
                <a:lnTo>
                  <a:pt x="5151438" y="1681361"/>
                </a:lnTo>
                <a:lnTo>
                  <a:pt x="3433252" y="1681361"/>
                </a:lnTo>
                <a:lnTo>
                  <a:pt x="343325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479425" y="1835150"/>
            <a:ext cx="5434013" cy="4424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82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298196"/>
            <a:ext cx="11233150" cy="5403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425" y="1198485"/>
            <a:ext cx="11233150" cy="497847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950575" y="6356350"/>
            <a:ext cx="762000" cy="5016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2"/>
                </a:solidFill>
              </a:defRPr>
            </a:lvl1pPr>
          </a:lstStyle>
          <a:p>
            <a:fld id="{22968027-B76A-4318-A378-66B20676FC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37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  <p15:guide id="2" pos="737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79425" y="298196"/>
            <a:ext cx="11233150" cy="5403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950575" y="6356350"/>
            <a:ext cx="762000" cy="50165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2968027-B76A-4318-A378-66B20676FC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99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08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5" r:id="rId3"/>
    <p:sldLayoutId id="2147483686" r:id="rId4"/>
    <p:sldLayoutId id="2147483676" r:id="rId5"/>
    <p:sldLayoutId id="2147483651" r:id="rId6"/>
    <p:sldLayoutId id="2147483650" r:id="rId7"/>
    <p:sldLayoutId id="214748365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0B1B0393-0E85-475F-8325-71D1955F2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859863"/>
            <a:ext cx="6506482" cy="6198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EDA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1000 Netflix Shows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FCF666A-B3AE-4CB7-98BF-08CA0A294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4994316"/>
            <a:ext cx="3554693" cy="1128577"/>
          </a:xfrm>
        </p:spPr>
        <p:txBody>
          <a:bodyPr/>
          <a:lstStyle/>
          <a:p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Выполнили: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Демидов Константин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Быкова Анастасия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C19A73-1E61-412C-B102-0D46D1C34D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 b="12519"/>
          <a:stretch/>
        </p:blipFill>
        <p:spPr>
          <a:xfrm>
            <a:off x="5322300" y="-8165"/>
            <a:ext cx="6869700" cy="6866165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C8F7D9-3837-4AC0-B103-05C923E75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25" y="565831"/>
            <a:ext cx="616969" cy="6198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9E982-DF68-49FA-83E8-E4B55ACDED17}"/>
              </a:ext>
            </a:extLst>
          </p:cNvPr>
          <p:cNvSpPr txBox="1"/>
          <p:nvPr/>
        </p:nvSpPr>
        <p:spPr>
          <a:xfrm>
            <a:off x="1237093" y="552598"/>
            <a:ext cx="287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НИУ «Высшая школа экономики»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Факультет компьютерных наук</a:t>
            </a:r>
          </a:p>
          <a:p>
            <a:r>
              <a:rPr lang="ru-RU" sz="1200" dirty="0">
                <a:solidFill>
                  <a:schemeClr val="bg1">
                    <a:lumMod val="95000"/>
                  </a:schemeClr>
                </a:solidFill>
              </a:rPr>
              <a:t>Программа ДПО</a:t>
            </a:r>
          </a:p>
        </p:txBody>
      </p:sp>
    </p:spTree>
    <p:extLst>
      <p:ext uri="{BB962C8B-B14F-4D97-AF65-F5344CB8AC3E}">
        <p14:creationId xmlns:p14="http://schemas.microsoft.com/office/powerpoint/2010/main" val="204553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CFA2C-4281-4EB5-BF1D-495FD457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ПОПУЛЯРНОСТЬ ЖАНРОВ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31FF55-B077-4284-B565-A53A52EB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AD6C8F-AD60-465F-9174-4F709EC5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811" y="3529081"/>
            <a:ext cx="9651764" cy="32172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F3C046-421A-443C-80DF-FFAFCEBAE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/>
        </p:blipFill>
        <p:spPr>
          <a:xfrm>
            <a:off x="1298811" y="731016"/>
            <a:ext cx="9651765" cy="32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CFA2C-4281-4EB5-BF1D-495FD457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СОЧЕТАНИЯ ЖАНРОВ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31FF55-B077-4284-B565-A53A52EB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662450-3265-4256-85AC-84CEA5783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57AC5-B454-4343-A7AD-0EBDD02EA35A}"/>
              </a:ext>
            </a:extLst>
          </p:cNvPr>
          <p:cNvSpPr txBox="1"/>
          <p:nvPr/>
        </p:nvSpPr>
        <p:spPr>
          <a:xfrm>
            <a:off x="7080567" y="469261"/>
            <a:ext cx="42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Всего жанров: 28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Самые популярные сочетания: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CBD6D-6ED2-475F-978D-62962EF3B959}"/>
              </a:ext>
            </a:extLst>
          </p:cNvPr>
          <p:cNvSpPr txBox="1"/>
          <p:nvPr/>
        </p:nvSpPr>
        <p:spPr>
          <a:xfrm>
            <a:off x="6926580" y="1286657"/>
            <a:ext cx="2189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C2BE245-A292-40BB-BC5F-BD4AC0158087}"/>
              </a:ext>
            </a:extLst>
          </p:cNvPr>
          <p:cNvSpPr/>
          <p:nvPr/>
        </p:nvSpPr>
        <p:spPr>
          <a:xfrm>
            <a:off x="9136380" y="1173820"/>
            <a:ext cx="45719" cy="19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99F85-F426-4BCF-9EBA-449C4783ABAC}"/>
              </a:ext>
            </a:extLst>
          </p:cNvPr>
          <p:cNvSpPr txBox="1"/>
          <p:nvPr/>
        </p:nvSpPr>
        <p:spPr>
          <a:xfrm>
            <a:off x="9207498" y="1286657"/>
            <a:ext cx="2258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</p:txBody>
      </p:sp>
    </p:spTree>
    <p:extLst>
      <p:ext uri="{BB962C8B-B14F-4D97-AF65-F5344CB8AC3E}">
        <p14:creationId xmlns:p14="http://schemas.microsoft.com/office/powerpoint/2010/main" val="33399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CFA2C-4281-4EB5-BF1D-495FD457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СОЧЕТАНИЯ ЖАНРОВ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31FF55-B077-4284-B565-A53A52EB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365324-9752-4490-9AAE-A77DCB21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F0D6559-94E4-49FA-8081-72807709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04" y="831946"/>
            <a:ext cx="409632" cy="304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AD837-8059-4D9D-914F-76EA53CCFA27}"/>
              </a:ext>
            </a:extLst>
          </p:cNvPr>
          <p:cNvSpPr txBox="1"/>
          <p:nvPr/>
        </p:nvSpPr>
        <p:spPr>
          <a:xfrm>
            <a:off x="7080567" y="469261"/>
            <a:ext cx="42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Всего жанров: 28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Самые популярные сочетания: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0A8E8-B10C-467E-A90E-62193A3E5B0B}"/>
              </a:ext>
            </a:extLst>
          </p:cNvPr>
          <p:cNvSpPr txBox="1"/>
          <p:nvPr/>
        </p:nvSpPr>
        <p:spPr>
          <a:xfrm>
            <a:off x="6926580" y="1286657"/>
            <a:ext cx="2189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Мультфильм</a:t>
            </a:r>
          </a:p>
          <a:p>
            <a:pPr algn="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69F1DFC-81E3-4D4A-B100-4F90A50C4DEE}"/>
              </a:ext>
            </a:extLst>
          </p:cNvPr>
          <p:cNvSpPr/>
          <p:nvPr/>
        </p:nvSpPr>
        <p:spPr>
          <a:xfrm>
            <a:off x="9136380" y="1173820"/>
            <a:ext cx="45719" cy="19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899D9-3510-4063-841C-09673A604DE2}"/>
              </a:ext>
            </a:extLst>
          </p:cNvPr>
          <p:cNvSpPr txBox="1"/>
          <p:nvPr/>
        </p:nvSpPr>
        <p:spPr>
          <a:xfrm>
            <a:off x="9207498" y="1286657"/>
            <a:ext cx="2258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Семейный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Приключения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Комедия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9C243-C629-41EF-8890-9CFB83586695}"/>
              </a:ext>
            </a:extLst>
          </p:cNvPr>
          <p:cNvSpPr txBox="1"/>
          <p:nvPr/>
        </p:nvSpPr>
        <p:spPr>
          <a:xfrm>
            <a:off x="7133936" y="3830794"/>
            <a:ext cx="4207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Военный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x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История тоже хорошо сочетаются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История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x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Фантастика не имеют ничего общего</a:t>
            </a:r>
          </a:p>
        </p:txBody>
      </p:sp>
    </p:spTree>
    <p:extLst>
      <p:ext uri="{BB962C8B-B14F-4D97-AF65-F5344CB8AC3E}">
        <p14:creationId xmlns:p14="http://schemas.microsoft.com/office/powerpoint/2010/main" val="97497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E1991-98AD-42C9-AD15-44F6EE5B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СЛЕДУЮЩИЕ ШАГИ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6FB5BE-E463-47A0-9B46-543E68E1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EFADB-13EA-46BA-A50E-7F99F005E069}"/>
              </a:ext>
            </a:extLst>
          </p:cNvPr>
          <p:cNvSpPr txBox="1"/>
          <p:nvPr/>
        </p:nvSpPr>
        <p:spPr>
          <a:xfrm>
            <a:off x="479425" y="838593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Feature Engineering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7C1260-7FC8-4A5F-A039-0E626BA9C33D}"/>
              </a:ext>
            </a:extLst>
          </p:cNvPr>
          <p:cNvSpPr txBox="1"/>
          <p:nvPr/>
        </p:nvSpPr>
        <p:spPr>
          <a:xfrm>
            <a:off x="479425" y="1579045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• </a:t>
            </a:r>
            <a:r>
              <a:rPr lang="ru-RU" sz="2000" dirty="0">
                <a:solidFill>
                  <a:schemeClr val="bg1"/>
                </a:solidFill>
              </a:rPr>
              <a:t>Закодировать категориальные признаки</a:t>
            </a:r>
          </a:p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• </a:t>
            </a:r>
            <a:r>
              <a:rPr lang="ru-RU" sz="2000" dirty="0">
                <a:solidFill>
                  <a:schemeClr val="bg1"/>
                </a:solidFill>
              </a:rPr>
              <a:t>Увеличить объём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исследуемых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FDDBD7-5820-4947-BD04-DA375E38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3111253"/>
            <a:ext cx="11483788" cy="24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426FFD-9EF9-4A71-8D80-64B1D1C8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F929BF-6F4D-4934-945F-08417906B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606" y="2746582"/>
            <a:ext cx="3787775" cy="1024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2C3583-CAD8-4E19-9F81-4010D2DFFAD5}"/>
              </a:ext>
            </a:extLst>
          </p:cNvPr>
          <p:cNvSpPr txBox="1"/>
          <p:nvPr/>
        </p:nvSpPr>
        <p:spPr>
          <a:xfrm>
            <a:off x="1506068" y="1414104"/>
            <a:ext cx="402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Анализ исходных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6DCC3-7C73-4726-9949-BDC511830C46}"/>
              </a:ext>
            </a:extLst>
          </p:cNvPr>
          <p:cNvSpPr txBox="1"/>
          <p:nvPr/>
        </p:nvSpPr>
        <p:spPr>
          <a:xfrm>
            <a:off x="569257" y="2547274"/>
            <a:ext cx="319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Предобработка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7ED35-4C88-4C03-9B67-1D8DD114EC46}"/>
              </a:ext>
            </a:extLst>
          </p:cNvPr>
          <p:cNvSpPr txBox="1"/>
          <p:nvPr/>
        </p:nvSpPr>
        <p:spPr>
          <a:xfrm>
            <a:off x="4374774" y="3785859"/>
            <a:ext cx="319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стриминговый сервис фильмов и сериалов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371D4-6785-487D-866F-0DCEDE48DA50}"/>
              </a:ext>
            </a:extLst>
          </p:cNvPr>
          <p:cNvSpPr txBox="1"/>
          <p:nvPr/>
        </p:nvSpPr>
        <p:spPr>
          <a:xfrm>
            <a:off x="8971520" y="3230427"/>
            <a:ext cx="247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Исследование рейтингов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D8B62-759A-4FD7-B831-B0451F2B3626}"/>
              </a:ext>
            </a:extLst>
          </p:cNvPr>
          <p:cNvSpPr txBox="1"/>
          <p:nvPr/>
        </p:nvSpPr>
        <p:spPr>
          <a:xfrm>
            <a:off x="1721222" y="4573767"/>
            <a:ext cx="319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Актуализация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4ABCD-3BD5-4359-A513-9810B7289D4D}"/>
              </a:ext>
            </a:extLst>
          </p:cNvPr>
          <p:cNvSpPr txBox="1"/>
          <p:nvPr/>
        </p:nvSpPr>
        <p:spPr>
          <a:xfrm>
            <a:off x="7191839" y="4968042"/>
            <a:ext cx="319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>
                    <a:lumMod val="95000"/>
                  </a:schemeClr>
                </a:solidFill>
              </a:rPr>
              <a:t>Формирование рекомендаций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FB4519C-D59B-4E04-AF4B-D2F320D1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98196"/>
            <a:ext cx="11233150" cy="5403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ЗАДАЧИ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D7D61CA-2ED9-4CC3-88F8-48E18FE9886E}"/>
              </a:ext>
            </a:extLst>
          </p:cNvPr>
          <p:cNvCxnSpPr>
            <a:cxnSpLocks/>
          </p:cNvCxnSpPr>
          <p:nvPr/>
        </p:nvCxnSpPr>
        <p:spPr>
          <a:xfrm flipH="1" flipV="1">
            <a:off x="3944472" y="1952724"/>
            <a:ext cx="815787" cy="568036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1561CF7-81EE-4260-8A96-9BCBF8BE2662}"/>
              </a:ext>
            </a:extLst>
          </p:cNvPr>
          <p:cNvCxnSpPr>
            <a:cxnSpLocks/>
          </p:cNvCxnSpPr>
          <p:nvPr/>
        </p:nvCxnSpPr>
        <p:spPr>
          <a:xfrm flipH="1" flipV="1">
            <a:off x="2891121" y="2947384"/>
            <a:ext cx="947921" cy="238121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92965F-25AA-4DB5-BBA7-B8F60D2F9609}"/>
              </a:ext>
            </a:extLst>
          </p:cNvPr>
          <p:cNvCxnSpPr>
            <a:cxnSpLocks/>
          </p:cNvCxnSpPr>
          <p:nvPr/>
        </p:nvCxnSpPr>
        <p:spPr>
          <a:xfrm flipH="1">
            <a:off x="3675531" y="4266272"/>
            <a:ext cx="459341" cy="281766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668719F-2924-483C-98FF-4C2D48B03896}"/>
              </a:ext>
            </a:extLst>
          </p:cNvPr>
          <p:cNvCxnSpPr>
            <a:cxnSpLocks/>
          </p:cNvCxnSpPr>
          <p:nvPr/>
        </p:nvCxnSpPr>
        <p:spPr>
          <a:xfrm>
            <a:off x="7864381" y="3345404"/>
            <a:ext cx="923177" cy="149166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8912CC7-7FE9-4E2B-A740-ACC26EE205C3}"/>
              </a:ext>
            </a:extLst>
          </p:cNvPr>
          <p:cNvCxnSpPr>
            <a:cxnSpLocks/>
          </p:cNvCxnSpPr>
          <p:nvPr/>
        </p:nvCxnSpPr>
        <p:spPr>
          <a:xfrm>
            <a:off x="7554726" y="4357749"/>
            <a:ext cx="298166" cy="488991"/>
          </a:xfrm>
          <a:prstGeom prst="straightConnector1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9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6BAE5-082E-400B-BAD0-2E27B22F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ИСХОДНЫЕ 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0F2098-1B0E-4413-80ED-FEE98060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14973-151E-46F9-8F93-8C01208016E5}"/>
              </a:ext>
            </a:extLst>
          </p:cNvPr>
          <p:cNvSpPr txBox="1"/>
          <p:nvPr/>
        </p:nvSpPr>
        <p:spPr>
          <a:xfrm>
            <a:off x="964686" y="1014898"/>
            <a:ext cx="186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accent2"/>
                </a:solidFill>
                <a:latin typeface="+mj-lt"/>
                <a:cs typeface="DIN Pro Black" panose="020B0A04020101010102" pitchFamily="34" charset="0"/>
              </a:rPr>
              <a:t>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D3F2F-F8E1-4999-B121-4CD87EC0DD1B}"/>
              </a:ext>
            </a:extLst>
          </p:cNvPr>
          <p:cNvSpPr txBox="1"/>
          <p:nvPr/>
        </p:nvSpPr>
        <p:spPr>
          <a:xfrm>
            <a:off x="2829299" y="119956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err="1">
                <a:solidFill>
                  <a:schemeClr val="bg1"/>
                </a:solidFill>
              </a:rPr>
              <a:t>тайтлов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B4791-BC60-40CE-893C-A4F722D920BE}"/>
              </a:ext>
            </a:extLst>
          </p:cNvPr>
          <p:cNvSpPr txBox="1"/>
          <p:nvPr/>
        </p:nvSpPr>
        <p:spPr>
          <a:xfrm>
            <a:off x="2829299" y="1530424"/>
            <a:ext cx="1925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до обработки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EB19C-B096-42AD-B693-14315D84D019}"/>
              </a:ext>
            </a:extLst>
          </p:cNvPr>
          <p:cNvSpPr txBox="1"/>
          <p:nvPr/>
        </p:nvSpPr>
        <p:spPr>
          <a:xfrm>
            <a:off x="8860484" y="5296658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accent1"/>
                </a:solidFill>
                <a:latin typeface="+mj-lt"/>
                <a:cs typeface="DIN Pro Black" panose="020B0A04020101010102" pitchFamily="34" charset="0"/>
              </a:rPr>
              <a:t>496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E0146-B21A-43B1-B5E1-D9F46184BC13}"/>
              </a:ext>
            </a:extLst>
          </p:cNvPr>
          <p:cNvSpPr txBox="1"/>
          <p:nvPr/>
        </p:nvSpPr>
        <p:spPr>
          <a:xfrm>
            <a:off x="10374040" y="548132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err="1">
                <a:solidFill>
                  <a:schemeClr val="bg1">
                    <a:lumMod val="95000"/>
                  </a:schemeClr>
                </a:solidFill>
              </a:rPr>
              <a:t>тайтлов</a:t>
            </a:r>
            <a:endParaRPr lang="ru-RU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21209-B4ED-4296-9753-C2A0777C7B26}"/>
              </a:ext>
            </a:extLst>
          </p:cNvPr>
          <p:cNvSpPr txBox="1"/>
          <p:nvPr/>
        </p:nvSpPr>
        <p:spPr>
          <a:xfrm>
            <a:off x="10374041" y="5796795"/>
            <a:ext cx="1638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после обработки</a:t>
            </a: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72647E91-C0E4-4672-AC27-5AD6DC473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559550"/>
              </p:ext>
            </p:extLst>
          </p:nvPr>
        </p:nvGraphicFramePr>
        <p:xfrm>
          <a:off x="-332202" y="1918256"/>
          <a:ext cx="4474897" cy="3301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AF95D8-BA24-4498-B3CD-0AB02153EDAD}"/>
              </a:ext>
            </a:extLst>
          </p:cNvPr>
          <p:cNvSpPr txBox="1"/>
          <p:nvPr/>
        </p:nvSpPr>
        <p:spPr>
          <a:xfrm>
            <a:off x="1409470" y="3091753"/>
            <a:ext cx="10983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50 %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дублей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0642793E-0486-4C39-91AC-265B9AC15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27083"/>
              </p:ext>
            </p:extLst>
          </p:nvPr>
        </p:nvGraphicFramePr>
        <p:xfrm>
          <a:off x="3429935" y="1918256"/>
          <a:ext cx="4474897" cy="3301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8D19F8C-3195-4233-A557-F5115D5DCA82}"/>
              </a:ext>
            </a:extLst>
          </p:cNvPr>
          <p:cNvSpPr txBox="1"/>
          <p:nvPr/>
        </p:nvSpPr>
        <p:spPr>
          <a:xfrm>
            <a:off x="4905878" y="2953253"/>
            <a:ext cx="1579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49 %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пропусков в оценках</a:t>
            </a:r>
          </a:p>
        </p:txBody>
      </p:sp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9ADC041D-6434-42BA-931A-8C7BDDEEC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758710"/>
              </p:ext>
            </p:extLst>
          </p:nvPr>
        </p:nvGraphicFramePr>
        <p:xfrm>
          <a:off x="7319253" y="1918256"/>
          <a:ext cx="4531414" cy="352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667CE4-7D4E-4521-A52A-8B56582F4F55}"/>
              </a:ext>
            </a:extLst>
          </p:cNvPr>
          <p:cNvSpPr txBox="1"/>
          <p:nvPr/>
        </p:nvSpPr>
        <p:spPr>
          <a:xfrm>
            <a:off x="8547380" y="2739422"/>
            <a:ext cx="21015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9 %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нет рейтинга или его описания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85DF14-2D93-409D-BD8D-71C9DD423E63}"/>
              </a:ext>
            </a:extLst>
          </p:cNvPr>
          <p:cNvSpPr txBox="1"/>
          <p:nvPr/>
        </p:nvSpPr>
        <p:spPr>
          <a:xfrm>
            <a:off x="904779" y="5535404"/>
            <a:ext cx="1984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исключение дублей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97E80-CD71-4F20-93D2-D26D45E4D0B9}"/>
              </a:ext>
            </a:extLst>
          </p:cNvPr>
          <p:cNvSpPr txBox="1"/>
          <p:nvPr/>
        </p:nvSpPr>
        <p:spPr>
          <a:xfrm>
            <a:off x="4444284" y="5396905"/>
            <a:ext cx="250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поиск актуальных рейтингов </a:t>
            </a:r>
            <a:br>
              <a:rPr lang="ru-RU" sz="1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в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</a:rPr>
              <a:t>Кинопоиске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B4272-E9A7-4599-9CB6-7A6805A9686C}"/>
              </a:ext>
            </a:extLst>
          </p:cNvPr>
          <p:cNvSpPr txBox="1"/>
          <p:nvPr/>
        </p:nvSpPr>
        <p:spPr>
          <a:xfrm>
            <a:off x="392226" y="520929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u="sng" dirty="0">
                <a:solidFill>
                  <a:schemeClr val="bg1">
                    <a:lumMod val="95000"/>
                  </a:schemeClr>
                </a:solidFill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51569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81F09-31AE-4A0A-A44A-C5C44945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РЕЙТИНГОВЫЕ ГРУППЫ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41FAB5-861D-418C-AD83-013E2EC6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D8016-3317-43F2-9EE4-D6CB07A3C3C3}"/>
              </a:ext>
            </a:extLst>
          </p:cNvPr>
          <p:cNvSpPr txBox="1"/>
          <p:nvPr/>
        </p:nvSpPr>
        <p:spPr>
          <a:xfrm>
            <a:off x="479425" y="83859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Возрастные категории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396AFD-C41F-4902-A039-14D4D25D4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8" t="15093" r="31443" b="16844"/>
          <a:stretch/>
        </p:blipFill>
        <p:spPr>
          <a:xfrm>
            <a:off x="2038120" y="1690087"/>
            <a:ext cx="4762435" cy="42218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002495-5957-4CF3-A001-82A74EA14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7" r="27577"/>
          <a:stretch/>
        </p:blipFill>
        <p:spPr>
          <a:xfrm>
            <a:off x="7062032" y="2077392"/>
            <a:ext cx="3399330" cy="3578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A749F2-1AD0-4555-9CC6-9C4DA35971EB}"/>
              </a:ext>
            </a:extLst>
          </p:cNvPr>
          <p:cNvSpPr txBox="1"/>
          <p:nvPr/>
        </p:nvSpPr>
        <p:spPr>
          <a:xfrm>
            <a:off x="5248308" y="1587515"/>
            <a:ext cx="2689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TV-14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</a:rPr>
              <a:t>наиболее распространенная категория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A6EFF-02E5-49AD-9681-EBD8BA88E286}"/>
              </a:ext>
            </a:extLst>
          </p:cNvPr>
          <p:cNvSpPr txBox="1"/>
          <p:nvPr/>
        </p:nvSpPr>
        <p:spPr>
          <a:xfrm>
            <a:off x="3434080" y="6311113"/>
            <a:ext cx="789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Фильмы и сериалы представлены для широкой аудитории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C6AC-DA2B-48E0-B433-19BC08DF6814}"/>
              </a:ext>
            </a:extLst>
          </p:cNvPr>
          <p:cNvSpPr txBox="1"/>
          <p:nvPr/>
        </p:nvSpPr>
        <p:spPr>
          <a:xfrm>
            <a:off x="8461257" y="650251"/>
            <a:ext cx="2600720" cy="119181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TVPG: </a:t>
            </a:r>
            <a:r>
              <a:rPr lang="da-DK" sz="1600" dirty="0">
                <a:solidFill>
                  <a:schemeClr val="bg1">
                    <a:lumMod val="95000"/>
                  </a:schemeClr>
                </a:solidFill>
              </a:rPr>
              <a:t>TV-Y, TV-Y7, TV-Y7-FV, TV-G, TV-PG, TV-14, TV-MA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600" b="1" dirty="0">
                <a:solidFill>
                  <a:schemeClr val="accent2"/>
                </a:solidFill>
              </a:rPr>
              <a:t>MPAA: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G, PG, PG-13, R</a:t>
            </a:r>
            <a:endParaRPr lang="ru-RU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771FD3-D365-4AEA-A140-B03B969E9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4" t="18265" r="10897" b="29832"/>
          <a:stretch/>
        </p:blipFill>
        <p:spPr>
          <a:xfrm>
            <a:off x="771523" y="1782402"/>
            <a:ext cx="1413689" cy="28823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FC782B-B87C-45D2-AA38-4167909ED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4" t="17072" r="3848" b="53675"/>
          <a:stretch/>
        </p:blipFill>
        <p:spPr>
          <a:xfrm>
            <a:off x="10076818" y="2331944"/>
            <a:ext cx="1423780" cy="15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50579-FCCC-4C5F-850D-0131EE12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ОЦЕНКИ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902005-2002-48F5-AAD8-1B8FD1A0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C36391-8AFF-4745-BA0A-3E863B2E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775" y="838593"/>
            <a:ext cx="8077012" cy="32308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00DA28-075D-4B77-A6F9-1C6D882CD9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b="6711"/>
          <a:stretch/>
        </p:blipFill>
        <p:spPr>
          <a:xfrm>
            <a:off x="358775" y="3825383"/>
            <a:ext cx="8077014" cy="279719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8CEBEF-4F9D-4C98-9FCE-FFFEEA8F6E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r="10367"/>
          <a:stretch/>
        </p:blipFill>
        <p:spPr>
          <a:xfrm>
            <a:off x="7924800" y="838593"/>
            <a:ext cx="4141694" cy="3204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E25A7-648C-45B8-A031-0F13BE04244F}"/>
              </a:ext>
            </a:extLst>
          </p:cNvPr>
          <p:cNvSpPr txBox="1"/>
          <p:nvPr/>
        </p:nvSpPr>
        <p:spPr>
          <a:xfrm>
            <a:off x="8435789" y="4354318"/>
            <a:ext cx="1055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+mj-lt"/>
                <a:cs typeface="DIN Pro Black" panose="020B0A04020101010102" pitchFamily="34" charset="0"/>
              </a:rPr>
              <a:t>67</a:t>
            </a:r>
            <a:endParaRPr lang="ru-RU" sz="5400" dirty="0">
              <a:solidFill>
                <a:schemeClr val="accent2"/>
              </a:solidFill>
              <a:latin typeface="+mj-lt"/>
              <a:cs typeface="DIN Pro Black" panose="020B0A040201010101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C8A8E-3663-4FD2-875A-B2B1B2349D5D}"/>
              </a:ext>
            </a:extLst>
          </p:cNvPr>
          <p:cNvSpPr txBox="1"/>
          <p:nvPr/>
        </p:nvSpPr>
        <p:spPr>
          <a:xfrm>
            <a:off x="8650591" y="5223983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+mj-lt"/>
                <a:cs typeface="DIN Pro Black" panose="020B0A04020101010102" pitchFamily="34" charset="0"/>
              </a:rPr>
              <a:t>9</a:t>
            </a:r>
            <a:endParaRPr lang="ru-RU" sz="5400" dirty="0">
              <a:solidFill>
                <a:schemeClr val="accent1"/>
              </a:solidFill>
              <a:latin typeface="+mj-lt"/>
              <a:cs typeface="DIN Pro Black" panose="020B0A04020101010102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4BADF-E18F-456F-8766-C98D1C4AF2B3}"/>
              </a:ext>
            </a:extLst>
          </p:cNvPr>
          <p:cNvSpPr txBox="1"/>
          <p:nvPr/>
        </p:nvSpPr>
        <p:spPr>
          <a:xfrm>
            <a:off x="9447760" y="4850608"/>
            <a:ext cx="1925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Средняя оценка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IMDb</a:t>
            </a:r>
            <a:endParaRPr lang="ru-RU" sz="1100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19C859-FA01-48C1-A0F0-2AB0153BAD31}"/>
              </a:ext>
            </a:extLst>
          </p:cNvPr>
          <p:cNvSpPr txBox="1"/>
          <p:nvPr/>
        </p:nvSpPr>
        <p:spPr>
          <a:xfrm>
            <a:off x="9447759" y="540480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endParaRPr lang="ru-RU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1F51-3DCD-490C-A684-E088A6B69874}"/>
              </a:ext>
            </a:extLst>
          </p:cNvPr>
          <p:cNvSpPr txBox="1"/>
          <p:nvPr/>
        </p:nvSpPr>
        <p:spPr>
          <a:xfrm>
            <a:off x="9447759" y="5720273"/>
            <a:ext cx="1925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Фильмов с рейтингом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IMDb </a:t>
            </a:r>
            <a:r>
              <a:rPr lang="ru-RU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выше 85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D3350-B829-4366-A02A-019DA7D97DF8}"/>
              </a:ext>
            </a:extLst>
          </p:cNvPr>
          <p:cNvSpPr txBox="1"/>
          <p:nvPr/>
        </p:nvSpPr>
        <p:spPr>
          <a:xfrm>
            <a:off x="11404903" y="342900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log</a:t>
            </a:r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4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73B3F9-56E2-48F5-9524-0F2A09DA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РАСПРЕДЕЛЕНИЕ ПО ГОДАМ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A2CD194-DE80-4706-A4D8-E73917B8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DBDA5-19BE-45B0-9D31-09636682661E}"/>
              </a:ext>
            </a:extLst>
          </p:cNvPr>
          <p:cNvSpPr txBox="1"/>
          <p:nvPr/>
        </p:nvSpPr>
        <p:spPr>
          <a:xfrm>
            <a:off x="846978" y="902995"/>
            <a:ext cx="3690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accent1"/>
                </a:solidFill>
                <a:latin typeface="+mj-lt"/>
                <a:cs typeface="DIN Pro Black" panose="020B0A04020101010102" pitchFamily="34" charset="0"/>
              </a:rPr>
              <a:t>1940-2017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9554F-D767-4379-AA48-40223A47F03A}"/>
              </a:ext>
            </a:extLst>
          </p:cNvPr>
          <p:cNvSpPr txBox="1"/>
          <p:nvPr/>
        </p:nvSpPr>
        <p:spPr>
          <a:xfrm>
            <a:off x="4537412" y="104795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>
                <a:solidFill>
                  <a:schemeClr val="bg1">
                    <a:lumMod val="95000"/>
                  </a:schemeClr>
                </a:solidFill>
              </a:rPr>
              <a:t>года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DCD24-EF86-4E5A-A4FA-86B4D1A21816}"/>
              </a:ext>
            </a:extLst>
          </p:cNvPr>
          <p:cNvSpPr txBox="1"/>
          <p:nvPr/>
        </p:nvSpPr>
        <p:spPr>
          <a:xfrm>
            <a:off x="4537412" y="1363426"/>
            <a:ext cx="1925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релизы всех проектов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8B20E1-BB0C-4660-A588-F92DBDBC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20"/>
            <a:ext cx="11876958" cy="47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E1991-98AD-42C9-AD15-44F6EE5B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ТОП-5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6FB5BE-E463-47A0-9B46-543E68E1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7</a:t>
            </a:fld>
            <a:endParaRPr lang="ru-RU" dirty="0"/>
          </a:p>
        </p:txBody>
      </p:sp>
      <p:cxnSp>
        <p:nvCxnSpPr>
          <p:cNvPr id="5" name="Соединительная линия уступом 51">
            <a:extLst>
              <a:ext uri="{FF2B5EF4-FFF2-40B4-BE49-F238E27FC236}">
                <a16:creationId xmlns:a16="http://schemas.microsoft.com/office/drawing/2014/main" id="{C291FFD9-1703-4FDB-A822-CC3ECE260CEB}"/>
              </a:ext>
            </a:extLst>
          </p:cNvPr>
          <p:cNvCxnSpPr>
            <a:cxnSpLocks/>
          </p:cNvCxnSpPr>
          <p:nvPr/>
        </p:nvCxnSpPr>
        <p:spPr>
          <a:xfrm flipV="1">
            <a:off x="-19847" y="838593"/>
            <a:ext cx="12211847" cy="5790007"/>
          </a:xfrm>
          <a:prstGeom prst="bentConnector3">
            <a:avLst>
              <a:gd name="adj1" fmla="val 32088"/>
            </a:avLst>
          </a:prstGeom>
          <a:ln w="29845">
            <a:solidFill>
              <a:srgbClr val="FFB338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7EFADB-13EA-46BA-A50E-7F99F005E069}"/>
              </a:ext>
            </a:extLst>
          </p:cNvPr>
          <p:cNvSpPr txBox="1"/>
          <p:nvPr/>
        </p:nvSpPr>
        <p:spPr>
          <a:xfrm>
            <a:off x="345269" y="1034276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Netflix</a:t>
            </a:r>
            <a:r>
              <a:rPr lang="ru-RU" sz="2000" b="1" dirty="0">
                <a:solidFill>
                  <a:schemeClr val="bg1"/>
                </a:solidFill>
              </a:rPr>
              <a:t> - 2017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A6FF3-3F0A-4925-AC98-37278B411240}"/>
              </a:ext>
            </a:extLst>
          </p:cNvPr>
          <p:cNvSpPr txBox="1"/>
          <p:nvPr/>
        </p:nvSpPr>
        <p:spPr>
          <a:xfrm>
            <a:off x="4312355" y="1034276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IMDb</a:t>
            </a:r>
            <a:r>
              <a:rPr lang="ru-RU" sz="2000" b="1" dirty="0">
                <a:solidFill>
                  <a:schemeClr val="bg1"/>
                </a:solidFill>
              </a:rPr>
              <a:t> - 2025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734FCE-A688-4860-B1EB-02E65480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7" y="1817998"/>
            <a:ext cx="1360551" cy="20136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5541E1-F612-4277-9774-F1F05285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41" y="2217705"/>
            <a:ext cx="1342410" cy="20136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C774A1-B75D-420B-95CA-31EE701DE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41" y="2758102"/>
            <a:ext cx="1342410" cy="20136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9CDA80-1B2C-486D-807C-D704274E4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31" y="3831613"/>
            <a:ext cx="1342410" cy="20136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90413B-F280-4A31-AD65-E05DBD41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72" y="4245165"/>
            <a:ext cx="1342410" cy="2013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C45A9C-DE93-43B4-99D8-9B22EF32C894}"/>
              </a:ext>
            </a:extLst>
          </p:cNvPr>
          <p:cNvSpPr txBox="1"/>
          <p:nvPr/>
        </p:nvSpPr>
        <p:spPr>
          <a:xfrm>
            <a:off x="1815041" y="171619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1"/>
                </a:solidFill>
              </a:rPr>
              <a:t>Рейтинг 98-99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F0EEE81-E3D0-44EA-886C-414529C6C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747" y="1789379"/>
            <a:ext cx="1637190" cy="24557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8931701-76BA-4EF6-8B70-F6CA807C6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603" y="1895161"/>
            <a:ext cx="1472033" cy="22080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6413132-32FF-4DB5-B369-3477C6DEE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9189" y="1884089"/>
            <a:ext cx="1472033" cy="22080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CF9F0C-82BB-4F05-B131-0BAB4BE56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0507" y="1884089"/>
            <a:ext cx="1472033" cy="22080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A7CA705-7AF1-4D0A-BBC7-092C489747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1109" y="1895161"/>
            <a:ext cx="1554964" cy="2208050"/>
          </a:xfrm>
          <a:prstGeom prst="rect">
            <a:avLst/>
          </a:prstGeom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B7963E66-B5D1-4C9F-A0A0-48DF14F9347B}"/>
              </a:ext>
            </a:extLst>
          </p:cNvPr>
          <p:cNvSpPr/>
          <p:nvPr/>
        </p:nvSpPr>
        <p:spPr>
          <a:xfrm>
            <a:off x="3932954" y="1572554"/>
            <a:ext cx="943846" cy="853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sz="2800" b="1" dirty="0"/>
              <a:t>№1</a:t>
            </a:r>
          </a:p>
        </p:txBody>
      </p:sp>
      <p:graphicFrame>
        <p:nvGraphicFramePr>
          <p:cNvPr id="30" name="Таблица 30">
            <a:extLst>
              <a:ext uri="{FF2B5EF4-FFF2-40B4-BE49-F238E27FC236}">
                <a16:creationId xmlns:a16="http://schemas.microsoft.com/office/drawing/2014/main" id="{D57A2D04-BAEA-4EF9-929C-634C66FC8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87937"/>
              </p:ext>
            </p:extLst>
          </p:nvPr>
        </p:nvGraphicFramePr>
        <p:xfrm>
          <a:off x="4166747" y="4858940"/>
          <a:ext cx="789933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60312">
                  <a:extLst>
                    <a:ext uri="{9D8B030D-6E8A-4147-A177-3AD203B41FA5}">
                      <a16:colId xmlns:a16="http://schemas.microsoft.com/office/drawing/2014/main" val="815893627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2228166376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2485693531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4080068838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364419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68436"/>
                  </a:ext>
                </a:extLst>
              </a:tr>
            </a:tbl>
          </a:graphicData>
        </a:graphic>
      </p:graphicFrame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74490165-5142-40AF-AA28-111A52BFE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90308"/>
              </p:ext>
            </p:extLst>
          </p:nvPr>
        </p:nvGraphicFramePr>
        <p:xfrm>
          <a:off x="4166743" y="5673326"/>
          <a:ext cx="789933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60312">
                  <a:extLst>
                    <a:ext uri="{9D8B030D-6E8A-4147-A177-3AD203B41FA5}">
                      <a16:colId xmlns:a16="http://schemas.microsoft.com/office/drawing/2014/main" val="815893627"/>
                    </a:ext>
                  </a:extLst>
                </a:gridCol>
                <a:gridCol w="1499420">
                  <a:extLst>
                    <a:ext uri="{9D8B030D-6E8A-4147-A177-3AD203B41FA5}">
                      <a16:colId xmlns:a16="http://schemas.microsoft.com/office/drawing/2014/main" val="2228166376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2485693531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4080068838"/>
                    </a:ext>
                  </a:extLst>
                </a:gridCol>
                <a:gridCol w="1579866">
                  <a:extLst>
                    <a:ext uri="{9D8B030D-6E8A-4147-A177-3AD203B41FA5}">
                      <a16:colId xmlns:a16="http://schemas.microsoft.com/office/drawing/2014/main" val="364419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6843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85E02DA-27FD-4418-9641-0B1393F6B09E}"/>
              </a:ext>
            </a:extLst>
          </p:cNvPr>
          <p:cNvSpPr txBox="1"/>
          <p:nvPr/>
        </p:nvSpPr>
        <p:spPr>
          <a:xfrm>
            <a:off x="4072188" y="448960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Рейтинг </a:t>
            </a:r>
            <a:r>
              <a:rPr lang="en-US" dirty="0">
                <a:solidFill>
                  <a:schemeClr val="bg1"/>
                </a:solidFill>
              </a:rPr>
              <a:t>IMDb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BFAB44-BFF6-4AF6-A057-3B155987111F}"/>
              </a:ext>
            </a:extLst>
          </p:cNvPr>
          <p:cNvSpPr txBox="1"/>
          <p:nvPr/>
        </p:nvSpPr>
        <p:spPr>
          <a:xfrm>
            <a:off x="4072188" y="528804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Рейтинг </a:t>
            </a:r>
            <a:r>
              <a:rPr lang="en-US" dirty="0">
                <a:solidFill>
                  <a:schemeClr val="bg1"/>
                </a:solidFill>
              </a:rPr>
              <a:t>Netflix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8566619-F5C7-46DB-84B7-8A1941FED1A7}"/>
              </a:ext>
            </a:extLst>
          </p:cNvPr>
          <p:cNvSpPr/>
          <p:nvPr/>
        </p:nvSpPr>
        <p:spPr>
          <a:xfrm>
            <a:off x="10625472" y="4771717"/>
            <a:ext cx="1342410" cy="135523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3AF78C-152A-4F8B-9E46-66E39278DDFB}"/>
              </a:ext>
            </a:extLst>
          </p:cNvPr>
          <p:cNvSpPr txBox="1"/>
          <p:nvPr/>
        </p:nvSpPr>
        <p:spPr>
          <a:xfrm>
            <a:off x="5646350" y="6356350"/>
            <a:ext cx="564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ТОП составляют сериалы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680C8F-E4D0-44BF-A398-CAF15A829779}"/>
              </a:ext>
            </a:extLst>
          </p:cNvPr>
          <p:cNvSpPr txBox="1"/>
          <p:nvPr/>
        </p:nvSpPr>
        <p:spPr>
          <a:xfrm>
            <a:off x="9052757" y="4184472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</a:rPr>
              <a:t>Спин-офф №1</a:t>
            </a:r>
          </a:p>
        </p:txBody>
      </p:sp>
    </p:spTree>
    <p:extLst>
      <p:ext uri="{BB962C8B-B14F-4D97-AF65-F5344CB8AC3E}">
        <p14:creationId xmlns:p14="http://schemas.microsoft.com/office/powerpoint/2010/main" val="128401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1E0DA-0CD5-47B5-91C4-6E31A8B6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РЕЙТИНГ </a:t>
            </a:r>
            <a:r>
              <a:rPr lang="en-US" dirty="0">
                <a:solidFill>
                  <a:schemeClr val="bg2"/>
                </a:solidFill>
              </a:rPr>
              <a:t>IMDB </a:t>
            </a:r>
            <a:r>
              <a:rPr lang="ru-RU" dirty="0">
                <a:solidFill>
                  <a:schemeClr val="bg2"/>
                </a:solidFill>
              </a:rPr>
              <a:t>ПО СТРАНАМ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2A65EF-F1E0-4690-8740-017ADAA6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8A549E-7BE9-4F9A-ADBA-852A908C7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9157" b="12246"/>
          <a:stretch/>
        </p:blipFill>
        <p:spPr>
          <a:xfrm>
            <a:off x="506319" y="1171656"/>
            <a:ext cx="11515458" cy="4851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F1DC6-34DE-4AC9-9AFA-E85D72B1EAC3}"/>
              </a:ext>
            </a:extLst>
          </p:cNvPr>
          <p:cNvSpPr txBox="1"/>
          <p:nvPr/>
        </p:nvSpPr>
        <p:spPr>
          <a:xfrm>
            <a:off x="1335743" y="3492517"/>
            <a:ext cx="1730188" cy="4616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США, Колумбия: «</a:t>
            </a:r>
            <a:r>
              <a:rPr lang="ru-RU" sz="1200" dirty="0" err="1">
                <a:solidFill>
                  <a:schemeClr val="bg1"/>
                </a:solidFill>
              </a:rPr>
              <a:t>Нарко</a:t>
            </a:r>
            <a:r>
              <a:rPr lang="ru-RU" sz="1200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B69FB-69C2-47AC-BF84-ACF50B0D1CE3}"/>
              </a:ext>
            </a:extLst>
          </p:cNvPr>
          <p:cNvSpPr txBox="1"/>
          <p:nvPr/>
        </p:nvSpPr>
        <p:spPr>
          <a:xfrm>
            <a:off x="4105837" y="2629282"/>
            <a:ext cx="1837763" cy="4616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Япония, Польша: «Охотник х Охотник»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7EAC448A-23F7-4C49-878A-7DACC182F2A7}"/>
              </a:ext>
            </a:extLst>
          </p:cNvPr>
          <p:cNvSpPr/>
          <p:nvPr/>
        </p:nvSpPr>
        <p:spPr>
          <a:xfrm>
            <a:off x="4624403" y="1997236"/>
            <a:ext cx="960609" cy="629422"/>
          </a:xfrm>
          <a:custGeom>
            <a:avLst/>
            <a:gdLst>
              <a:gd name="connsiteX0" fmla="*/ 46209 w 960609"/>
              <a:gd name="connsiteY0" fmla="*/ 629422 h 629422"/>
              <a:gd name="connsiteX1" fmla="*/ 28279 w 960609"/>
              <a:gd name="connsiteY1" fmla="*/ 270834 h 629422"/>
              <a:gd name="connsiteX2" fmla="*/ 377903 w 960609"/>
              <a:gd name="connsiteY2" fmla="*/ 1893 h 629422"/>
              <a:gd name="connsiteX3" fmla="*/ 960609 w 960609"/>
              <a:gd name="connsiteY3" fmla="*/ 172222 h 62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609" h="629422">
                <a:moveTo>
                  <a:pt x="46209" y="629422"/>
                </a:moveTo>
                <a:cubicBezTo>
                  <a:pt x="9603" y="502422"/>
                  <a:pt x="-27003" y="375422"/>
                  <a:pt x="28279" y="270834"/>
                </a:cubicBezTo>
                <a:cubicBezTo>
                  <a:pt x="83561" y="166246"/>
                  <a:pt x="222515" y="18328"/>
                  <a:pt x="377903" y="1893"/>
                </a:cubicBezTo>
                <a:cubicBezTo>
                  <a:pt x="533291" y="-14542"/>
                  <a:pt x="746950" y="78840"/>
                  <a:pt x="960609" y="172222"/>
                </a:cubicBezTo>
              </a:path>
            </a:pathLst>
          </a:custGeom>
          <a:noFill/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1FBCD50-5841-4D2C-8087-B730C46CD75E}"/>
              </a:ext>
            </a:extLst>
          </p:cNvPr>
          <p:cNvSpPr/>
          <p:nvPr/>
        </p:nvSpPr>
        <p:spPr>
          <a:xfrm>
            <a:off x="2429435" y="3597470"/>
            <a:ext cx="860612" cy="582266"/>
          </a:xfrm>
          <a:custGeom>
            <a:avLst/>
            <a:gdLst>
              <a:gd name="connsiteX0" fmla="*/ 0 w 860612"/>
              <a:gd name="connsiteY0" fmla="*/ 376518 h 582266"/>
              <a:gd name="connsiteX1" fmla="*/ 206188 w 860612"/>
              <a:gd name="connsiteY1" fmla="*/ 546847 h 582266"/>
              <a:gd name="connsiteX2" fmla="*/ 663388 w 860612"/>
              <a:gd name="connsiteY2" fmla="*/ 528918 h 582266"/>
              <a:gd name="connsiteX3" fmla="*/ 860612 w 860612"/>
              <a:gd name="connsiteY3" fmla="*/ 0 h 58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612" h="582266">
                <a:moveTo>
                  <a:pt x="0" y="376518"/>
                </a:moveTo>
                <a:cubicBezTo>
                  <a:pt x="47811" y="448982"/>
                  <a:pt x="95623" y="521447"/>
                  <a:pt x="206188" y="546847"/>
                </a:cubicBezTo>
                <a:cubicBezTo>
                  <a:pt x="316753" y="572247"/>
                  <a:pt x="554317" y="620059"/>
                  <a:pt x="663388" y="528918"/>
                </a:cubicBezTo>
                <a:cubicBezTo>
                  <a:pt x="772459" y="437777"/>
                  <a:pt x="816535" y="218888"/>
                  <a:pt x="860612" y="0"/>
                </a:cubicBezTo>
              </a:path>
            </a:pathLst>
          </a:custGeom>
          <a:noFill/>
          <a:ln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E1BF94-3B09-43D6-B568-FBB75F400B98}"/>
              </a:ext>
            </a:extLst>
          </p:cNvPr>
          <p:cNvSpPr/>
          <p:nvPr/>
        </p:nvSpPr>
        <p:spPr>
          <a:xfrm>
            <a:off x="609601" y="1344706"/>
            <a:ext cx="9090211" cy="44823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59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6FB5BE-E463-47A0-9B46-543E68E1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8027-B76A-4318-A378-66B20676FC97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5FC4E96-C0FB-4FC6-8F49-6D743E7E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1" y="713233"/>
            <a:ext cx="6827520" cy="6144767"/>
          </a:xfrm>
          <a:prstGeom prst="rect">
            <a:avLst/>
          </a:prstGeom>
        </p:spPr>
      </p:pic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15F744AB-2F56-42E1-B39E-FB64B081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10954"/>
            <a:ext cx="11233150" cy="54039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2"/>
                </a:solidFill>
              </a:rPr>
              <a:t>Распределение оценок по типу шоу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B18EF-7196-46C6-BF94-BF1C2D5B6475}"/>
              </a:ext>
            </a:extLst>
          </p:cNvPr>
          <p:cNvSpPr txBox="1"/>
          <p:nvPr/>
        </p:nvSpPr>
        <p:spPr>
          <a:xfrm>
            <a:off x="7040881" y="864502"/>
            <a:ext cx="477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Фильмы: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Средний рейтинг: 60.0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Медиана: 61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Количество: 157</a:t>
            </a:r>
          </a:p>
          <a:p>
            <a:endParaRPr lang="ru-RU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b="1" dirty="0">
                <a:solidFill>
                  <a:schemeClr val="bg1">
                    <a:lumMod val="95000"/>
                  </a:schemeClr>
                </a:solidFill>
              </a:rPr>
              <a:t>Сериалы: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Средний рейтинг: 70.8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Медиана: 73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 • Количество : 335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DBE10E-C5D6-43C1-9960-61DDBADEA753}"/>
              </a:ext>
            </a:extLst>
          </p:cNvPr>
          <p:cNvSpPr txBox="1"/>
          <p:nvPr/>
        </p:nvSpPr>
        <p:spPr>
          <a:xfrm>
            <a:off x="6096000" y="4270826"/>
            <a:ext cx="50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Сериалы популярны и востребованы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CC2D12-D35E-4950-957D-C6224460A5F9}"/>
              </a:ext>
            </a:extLst>
          </p:cNvPr>
          <p:cNvSpPr txBox="1"/>
          <p:nvPr/>
        </p:nvSpPr>
        <p:spPr>
          <a:xfrm>
            <a:off x="6095999" y="4857771"/>
            <a:ext cx="504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• Фильмы для быстрой окупаемости</a:t>
            </a:r>
          </a:p>
        </p:txBody>
      </p:sp>
    </p:spTree>
    <p:extLst>
      <p:ext uri="{BB962C8B-B14F-4D97-AF65-F5344CB8AC3E}">
        <p14:creationId xmlns:p14="http://schemas.microsoft.com/office/powerpoint/2010/main" val="28455250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ЗН">
      <a:dk1>
        <a:srgbClr val="4C525A"/>
      </a:dk1>
      <a:lt1>
        <a:sysClr val="window" lastClr="FFFFFF"/>
      </a:lt1>
      <a:dk2>
        <a:srgbClr val="000000"/>
      </a:dk2>
      <a:lt2>
        <a:srgbClr val="B6C7CF"/>
      </a:lt2>
      <a:accent1>
        <a:srgbClr val="009639"/>
      </a:accent1>
      <a:accent2>
        <a:srgbClr val="EAAA00"/>
      </a:accent2>
      <a:accent3>
        <a:srgbClr val="9BBD1E"/>
      </a:accent3>
      <a:accent4>
        <a:srgbClr val="ED6D1B"/>
      </a:accent4>
      <a:accent5>
        <a:srgbClr val="0067B2"/>
      </a:accent5>
      <a:accent6>
        <a:srgbClr val="D9DB23"/>
      </a:accent6>
      <a:hlink>
        <a:srgbClr val="0B6C31"/>
      </a:hlink>
      <a:folHlink>
        <a:srgbClr val="954F72"/>
      </a:folHlink>
    </a:clrScheme>
    <a:fontScheme name="Другая 3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5C37CCA5179FD41A86FE0644087E2E6" ma:contentTypeVersion="2" ma:contentTypeDescription="Создание документа." ma:contentTypeScope="" ma:versionID="02c0b57af4390aaac7b370a75c09cf99">
  <xsd:schema xmlns:xsd="http://www.w3.org/2001/XMLSchema" xmlns:xs="http://www.w3.org/2001/XMLSchema" xmlns:p="http://schemas.microsoft.com/office/2006/metadata/properties" xmlns:ns2="980b166d-96df-4b68-a922-73a689cb32a6" xmlns:ns3="49cb2f7a-292b-473f-afff-1ac150e53a99" targetNamespace="http://schemas.microsoft.com/office/2006/metadata/properties" ma:root="true" ma:fieldsID="5a9481ca2b6dec46f28076c4ef7de8b1" ns2:_="" ns3:_="">
    <xsd:import namespace="980b166d-96df-4b68-a922-73a689cb32a6"/>
    <xsd:import namespace="49cb2f7a-292b-473f-afff-1ac150e53a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_x0413__x0440__x0443__x043f__x043f__x0430__x0020__x0434__x043e__x043a__x0443__x043c__x0435__x043d__x0442__x043e__x0432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b166d-96df-4b68-a922-73a689cb32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b2f7a-292b-473f-afff-1ac150e53a99" elementFormDefault="qualified">
    <xsd:import namespace="http://schemas.microsoft.com/office/2006/documentManagement/types"/>
    <xsd:import namespace="http://schemas.microsoft.com/office/infopath/2007/PartnerControls"/>
    <xsd:element name="_x0413__x0440__x0443__x043f__x043f__x0430__x0020__x0434__x043e__x043a__x0443__x043c__x0435__x043d__x0442__x043e__x0432_" ma:index="9" nillable="true" ma:displayName="Группа документов" ma:default="Шаблоны презентаций" ma:format="Dropdown" ma:internalName="_x0413__x0440__x0443__x043f__x043f__x0430__x0020__x0434__x043e__x043a__x0443__x043c__x0435__x043d__x0442__x043e__x0432_">
      <xsd:simpleType>
        <xsd:restriction base="dms:Choice">
          <xsd:enumeration value="Шаблоны презентаций"/>
          <xsd:enumeration value="Брендбук"/>
          <xsd:enumeration value="Графические материалы"/>
          <xsd:enumeration value="Шаблоны рассылок"/>
          <xsd:enumeration value="Фирменный шрифт"/>
          <xsd:enumeration value="Логотипы ценностей"/>
          <xsd:enumeration value="Визитки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3__x0440__x0443__x043f__x043f__x0430__x0020__x0434__x043e__x043a__x0443__x043c__x0435__x043d__x0442__x043e__x0432_ xmlns="49cb2f7a-292b-473f-afff-1ac150e53a99">Шаблоны презентаций</_x0413__x0440__x0443__x043f__x043f__x0430__x0020__x0434__x043e__x043a__x0443__x043c__x0435__x043d__x0442__x043e__x0432_>
  </documentManagement>
</p:properties>
</file>

<file path=customXml/itemProps1.xml><?xml version="1.0" encoding="utf-8"?>
<ds:datastoreItem xmlns:ds="http://schemas.openxmlformats.org/officeDocument/2006/customXml" ds:itemID="{850D9294-C9A2-4991-AD2F-518255CE3C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b166d-96df-4b68-a922-73a689cb32a6"/>
    <ds:schemaRef ds:uri="49cb2f7a-292b-473f-afff-1ac150e53a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9D574-0FF1-4D0F-B20A-71FEA3A547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00AB80-4DDD-48EE-A901-5C5C66AC0A63}">
  <ds:schemaRefs>
    <ds:schemaRef ds:uri="http://purl.org/dc/elements/1.1/"/>
    <ds:schemaRef ds:uri="980b166d-96df-4b68-a922-73a689cb32a6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49cb2f7a-292b-473f-afff-1ac150e53a9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322</Words>
  <Application>Microsoft Office PowerPoint</Application>
  <PresentationFormat>Широкоэкранный</PresentationFormat>
  <Paragraphs>131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DIN Pro Black</vt:lpstr>
      <vt:lpstr>Arial</vt:lpstr>
      <vt:lpstr>Tahoma</vt:lpstr>
      <vt:lpstr>Calibri</vt:lpstr>
      <vt:lpstr>Montserrat Bold</vt:lpstr>
      <vt:lpstr>Montserrat</vt:lpstr>
      <vt:lpstr>Тема Office</vt:lpstr>
      <vt:lpstr>EDA – 1000 Netflix Shows</vt:lpstr>
      <vt:lpstr>ЗАДАЧИ</vt:lpstr>
      <vt:lpstr>ИСХОДНЫЕ ДАННЫЕ</vt:lpstr>
      <vt:lpstr>РЕЙТИНГОВЫЕ ГРУППЫ</vt:lpstr>
      <vt:lpstr>ОЦЕНКИ</vt:lpstr>
      <vt:lpstr>РАСПРЕДЕЛЕНИЕ ПО ГОДАМ</vt:lpstr>
      <vt:lpstr>ТОП-5</vt:lpstr>
      <vt:lpstr>РЕЙТИНГ IMDB ПО СТРАНАМ</vt:lpstr>
      <vt:lpstr>Распределение оценок по типу шоу</vt:lpstr>
      <vt:lpstr>ПОПУЛЯРНОСТЬ ЖАНРОВ</vt:lpstr>
      <vt:lpstr>СОЧЕТАНИЯ ЖАНРОВ</vt:lpstr>
      <vt:lpstr>СОЧЕТАНИЯ ЖАНРОВ</vt:lpstr>
      <vt:lpstr>СЛЕДУЮЩИЕ ШАГИ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Константин Демидов</cp:lastModifiedBy>
  <cp:revision>376</cp:revision>
  <dcterms:created xsi:type="dcterms:W3CDTF">2023-08-17T12:55:47Z</dcterms:created>
  <dcterms:modified xsi:type="dcterms:W3CDTF">2025-02-04T16:32:18Z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0x01010025C37CCA5179FD41A86FE0644087E2E6</vt:lpwstr>
  </property>
</Properties>
</file>